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строения и жизнедеятельности прокариот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организмы без ядра, жизненно важные для природы и науки.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появились миллиарды лет назад и заложили фундамент жизни. В XX веке благодаря инновациям в микроскопии и молекулярной биологии они стали объектом глубокого изучения, включая раскрытие уникальных архей.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науки о прокариотах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пептидогликановой клеточной стенкой, распространены в различных средах от почвы до организма человека и важны в экологии и медицине.
</a:t>
            </a:r>
            <a:endParaRPr lang="en-US" sz="1315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экстремальных условиях с особыми мембранными липидами и уникальными ферментами, отличающимися от бактерий и ближе по ряду признаков к эукариотам.
</a:t>
            </a:r>
            <a:endParaRPr lang="en-US" sz="1277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Филогенетическая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 — два самостоятельных домена жизни, представляющие разнообразие прокариотического мира и сложную эволюционную историю.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прокариотической клетки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и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3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 окружена плазматической мембраной и зачастую клеточной стенкой, обеспечивающими защиту и обмен веществ. Они определяют форму и устойчивость клетки.
</a:t>
            </a:r>
            <a:endParaRPr lang="en-US" sz="103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находится цитоплазма с рибосомами, отвечающими за синтез белка, и кольцевая ДНК — нуклеоид, содержащий генетический материал без мембранной оболочки.
</a:t>
            </a:r>
            <a:endParaRPr lang="en-US" sz="106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отсутствие органелл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прокариот малы — от 0,5 до 5 микрометров и лишены мембранных органелл, что отличает их от эукариот и влияет на скорость биохимических процессов.
</a:t>
            </a:r>
            <a:endParaRPr lang="en-US" sz="11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клеточной стенки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бактерий клеточная стенка состоит из пептидогликана, который придаёт прочность и защищает от осмотического давления. Она участвует в поддержании формы и защите клетки.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клеточной стенки архей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архей клеточная стенка не содержит пептидогликана. Она построена из псевдомуреина или белковых слоёв, обеспечивая устойчивость к экстремальным воздействиям.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содержит кольцевую ДНК, где сосредоточена основная генетическая информация, лежащая в цитоплазме без мембранной оболочки.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небольшие автономные кольцевые ДНК, часто несут гены устойчивости к антибиотикам и могут передаваться между клетками, обеспечивая генетическую гибкость.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прокариот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значительно компактнее эукариот, что влияет на скорость метаболизма и адаптивность.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 прокариот повышает обмен веществ и способствует быстрому реагированию на изменения среды.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исследования,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прокариот имеют коэффициент осаждения 70S и состоят из 50S и 30S субъединиц, отличающихся от эукариотических 80S.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рибосомы обеспечивают синтез белков и являются мишенью для многих антибиотиков, что позволяет селективно воздействовать на бактерии.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структуры рибосом важны для диагностики и разработки лекарственных средств, а также для понимания молекулярной биологии прокариот.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рибосом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как защитный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состоит из полисахаридов, помогает клетке избегать высыхания и защититься от иммунных клеток, выполняя важную защитную функцию.
</a:t>
            </a:r>
            <a:endParaRPr lang="en-US" sz="120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пили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участвуют в прикреплении к поверхностям и обмене генетическим материалом между клетками, способствуя адаптации и выживанию в среде.
</a:t>
            </a:r>
            <a:endParaRPr lang="en-US" sz="120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жгутиков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движение клетки, вращаясь подобно пропеллеру и позволяя прокариотам активно переселяться в поисках ресурсов.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структуры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прокариотической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деления и адаптации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обладают способностью использовать различные источники энергии, включая свет при фототрофии и химические соединения при хемолитотрофии, что обеспечивают разнообразие их экологических ниш.
</a:t>
            </a:r>
            <a:endParaRPr lang="en-US" sz="1058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Органотрофные прокариоты питаются органическими веществами, при этом многие виды способны к аэробному и анаэробному дыханию, адаптируясь к наличию или отсутствию кислорода.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прокариоты обладают уникальными метаболическими путями, например, способны фиксировать атмосферный азот или участвовать в серном цикле, выполняя ключевые биогеохимические функции.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метаболическое разнообразие позволяет прокариотам занимать разнообразные экологические позиции и оказывать существенное влияние на биосферу и круговороты элементов.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84" y="2393434"/>
            <a:ext cx="1954541" cy="20718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259" y="2393434"/>
            <a:ext cx="1954541" cy="20718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859" y="2393434"/>
            <a:ext cx="1954541" cy="20718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171" y="2393434"/>
            <a:ext cx="1954541" cy="20718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471214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кокки: простота и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представляют собой круглые клетки, часто образующие скопления, цепочки или тетрады. Такая форма обеспечивает высокую устойчивость к механическим воздействиям и способствует совместному выживанию в неблагоприятных условиях.
</a:t>
            </a:r>
            <a:endParaRPr lang="en-US" sz="666" dirty="0"/>
          </a:p>
        </p:txBody>
      </p:sp>
      <p:sp>
        <p:nvSpPr>
          <p:cNvPr id="14" name="Text 2"/>
          <p:cNvSpPr txBox="1"/>
          <p:nvPr/>
        </p:nvSpPr>
        <p:spPr>
          <a:xfrm>
            <a:off x="2564190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бациллы и их функциональность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— удлинённые клетки, которые могут образовывать цепочки. Их форма способствует эффективному поглощению питательных веществ и быстрому размножению в средах с различным составом.
</a:t>
            </a:r>
            <a:endParaRPr lang="en-US" sz="695" dirty="0"/>
          </a:p>
        </p:txBody>
      </p:sp>
      <p:sp>
        <p:nvSpPr>
          <p:cNvPr id="15" name="Text 3"/>
          <p:cNvSpPr txBox="1"/>
          <p:nvPr/>
        </p:nvSpPr>
        <p:spPr>
          <a:xfrm>
            <a:off x="4690542" y="1778806"/>
            <a:ext cx="1889787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Изогнутые вибрионы и спиральные спириллы
</a:t>
            </a:r>
            <a:pPr algn="l" indent="0" marL="0">
              <a:lnSpc>
                <a:spcPct val="100000"/>
              </a:lnSpc>
              <a:buNone/>
            </a:pPr>
            <a:r>
              <a:rPr lang="en-US" sz="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обладают характерной изогнутой формой, что облегчает движение в жидкой среде. Спириллы имеют спиральное строение, позволяющее им совершать вращательное движение и проникать в плотные среды.
</a:t>
            </a:r>
            <a:endParaRPr lang="en-US" sz="711" dirty="0"/>
          </a:p>
        </p:txBody>
      </p:sp>
      <p:sp>
        <p:nvSpPr>
          <p:cNvPr id="16" name="Text 4"/>
          <p:cNvSpPr txBox="1"/>
          <p:nvPr/>
        </p:nvSpPr>
        <p:spPr>
          <a:xfrm>
            <a:off x="6816898" y="1778806"/>
            <a:ext cx="188978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 биоплёнки: коллективная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способны образовывать устойчивые сообщества — колонии и биоплёнки. Такие структуры помогают им выживать в сложных условиях, обмениваться генами и защищаться от факторов окружающей среды.
</a:t>
            </a:r>
            <a:endParaRPr lang="en-US" sz="688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колоний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прокариот вращаются вокруг собственной оси благодаря моторному комплексу, обеспечивая быстрое и направленное перемещение в жидких средах.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перемещаются скользящим способом без жгутиков, выделяя слизь, что позволяет им плавно передвигаться по поверхностям.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также могут служить для подвижности на твёрдых поверхностях, участвуя в перемещении и обмене генетическим материалом между клетками.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способы передвижения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6230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структурных и функциональных особенностей бактерий и архей, отражающая их филогенетическую дистанцию и различия в химическом составе.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имеют уникальные биохимические и структурные адаптации, ближе к эукариотам по ряду признаков, что указывает на сложную эволюционную историю и экологическую специализацию.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микробиологии, последние исследования клеточной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бактериями и археями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Трансдукция происходит с помощью бактериофагов, которые переносят фрагменты ДНК между клетками, способствуя быстрому приобретению новых признаков.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— процесс захвата свободной ДНК из окружающей среды, позволяющий прокариотам интегрировать полезные гены в свой геном.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 осуществляется через пили — клеточные мостики, через которые происходит обмен плазмидами с генами, включая устойчивость к антибиотикам.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у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бактерии, например Bacillus и Clostridium, формируют споры при неблагоприятных условиях, таких как высокая температура и обезвоживание. Споры обеспечивают выживание в экстремальных ситуациях благодаря устойчивой структуре.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характеризуются сниженной метаболической активностью, толстой защитной оболочкой и низким содержанием воды, что позволяет сохранять жизнеспособность на протяжении длительного времени до наступления благоприятных условий.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 как стратегия выживания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биогеохимических циклах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играют ключевую роль в циклах азота и углерода, разлагая органические вещества и фиксируя атмосферный азот, что поддерживает плодородие почв и баланс экосистемы.
</a:t>
            </a:r>
            <a:endParaRPr lang="en-US" sz="108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биоплёнок и устойчивых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Биоплёнки, созданные прокариотами на различных поверхностях, поддерживают устойчивость микроорганизмов к внешним воздействиям и участвуют в геохимических процессах.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 и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и микоризные грибы взаимодействуют с корнями растений, улучшая их питание и устойчивость. Прокариоты также формируют полезные микрофлоры у животных.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прокариот в экосистемах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прокариоты, такие как Mycobacterium tuberculosis и Vibrio cholerae, вызывают серьёзные инфекции, требующие специальных методов диагностики и лечения.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используются для производства антибиотиков, например Streptomyces, которые спасают жизни и борются с инфекциями.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Lactobacillus и другие молочнокислые бактерии способствуют ферментации продуктов питания, улучшая пищевую ценность и безопасность.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генной инженерии прокариоты служат биореакторами для получения рекомбинантных белков, вакцин и биотоплива, что открывает новые лечебные и промышленные возможности.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Клиническое значение и применение прокариот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секвенирование позволяет полностью исследовать ДНК прокариотов и анализировать их эволюционные связи и функциональные возможности.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 визуализирует специфические структуры и процессы в прокариотических клетках с высокой точностью.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Биоинформатические инструменты обрабатывают большие наборы данных, раскрывая сложные метаболические сети и взаимодействия в микробных сообществах.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масс-спектрометрии дают представление о белковом составе и активности, что ускоряет открытие новых видов и биохимических путей.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прокариот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прокариот демонстрирует их важнейшую роль в жизни планеты, раскрывая потенциал для биотехнологий и медицины. Продолжающиеся исследования способствуют решению глобальных проблем и развитию инноваций.
</a:t>
            </a:r>
            <a:endParaRPr lang="en-US" sz="235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2026-05-10T00:25:04Z</dcterms:created>
  <dcterms:modified xsi:type="dcterms:W3CDTF">2026-05-10T00:25:04Z</dcterms:modified>
</cp:coreProperties>
</file>