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функции острого угла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Синус, косинус и тангенс: как угол превращается в числа.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треугольника к вычислениям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помогает измерять недоступные высоты и расстояния через прямоугольный треугольник. В нём удобно сравнивать стороны, а для острых углов вводят синус, косинус и тангенс, чтобы находить неизвестные величины без прямого измерения.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331" y="75"/>
            <a:ext cx="4405126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и его элементы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673394" y="1106488"/>
            <a:ext cx="3397200" cy="9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сторона, лежащая напротив прямого угла. Она всегда самая длинная в прямоугольном треугольнике и служит опорой для определения синуса и косинуса острого угла.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73394" y="2460482"/>
            <a:ext cx="3397200" cy="9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другие стороны называются катетами. Один из них прилежит к выбранному острому углу, а другой расположен напротив него и называется противолежащим.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3394" y="3814457"/>
            <a:ext cx="3397200" cy="9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применять тригонометрию, нужно уметь быстро находить нужные стороны относительно выбранного угла. Тогда формулы записываются без путаницы и дают верный результат.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острого угла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угла α — это отношение противолежащего катета к гипотенузе: sin α = a/c. Для острого угла значение всегда положительно и не превышает 1.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помогает понять, какую часть гипотенузы составляет противолежащая сторона. Чем больше угол внутри допустимого диапазона, тем больше значение синуса.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запомнить три опорных случая: sin 30° = ½, sin 45° = √2/2, sin 60° = √3/2. Они часто встречаются в задачах.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гипотенуза и противолежащий катет, именно синус позволяет связать эти данные и найти неизвестную сторону или сам угол.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" y="3246728"/>
            <a:ext cx="9144000" cy="18930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острого угла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352791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угла α выражается отношением прилежащего катета к гипотенузе: cos α = b/c. Как и синус, для острого угла он находится между 0 и 1.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53418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показывает, какую часть гипотенузы составляет прилежащий катет. Это особенно удобно, когда известны угол и сторона, находящаяся рядом с ним.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15574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часто используемых углов значения таковы: cos 30° = √3/2, cos 45° = √2/2, cos 60° = ½. Их полезно держать в памяти.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89697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условии даны гипотенуза и прилежащий катет, косинус становится самым быстрым способом записать нужное отношение и продолжить вычисление.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острого угла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угла α равен отношению противолежащего катета к прилежащему: tg α = a/b. В отличие от синуса и косинуса, его значение может быть больше 1.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32312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 удобен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используют, если в прямоугольном треугольнике известны оба катета. Тогда не нужна гипотенуза, а искомое отношение получается напрямую.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03023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помнить: tg 30° = 1/√3, tg 45° = 1, tg 60° = √3. Эти значения помогают быстро проверять ответы.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7375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острый угол к 90°, тем быстрее увеличивается тангенс. Поэтому его значения изменяются заметно сильнее, чем у синуса и косинуса.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71378"/>
            <a:ext cx="4865100" cy="13235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тригонометрических функций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помогает увидеть, какие стороны нужны для каждой функции и когда её применять.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функции зависит от известных сторон: гипотенуза ведёт к синусу или косинусу, а два катета — к тангенсу.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значения функций при увеличении угла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синус и косинус меняются плавно, а тангенс растёт быстрее остальных.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острого угла синус возрастает, косинус убывает, а тангенс резко увеличивается.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для 0°, 30°, 45°, 60° и 90° по табличным тригонометрическим значениям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неизвестную сторону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прямоугольным треугольником и тригонометрическими функциями.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Тождество связывает синус и косинус одного угла и помогает проверять вычисления, не теряя точность.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и определение синуса и косинуса в прямоугольном треугольнике
</a:t>
            </a:r>
            <a:endParaRPr lang="en-US" sz="718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sin²α + cos²α всегда равно этому числу.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796067"/>
            <a:ext cx="384600" cy="341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0850" y="1782800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5025" y="1782800"/>
            <a:ext cx="322350" cy="36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можно выразить через две другие функции: tg α = sin α / cos α. Это удобно, когда известны синус и косинус угла, а отдельный треугольник строить уже не нужно.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31275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растёт быстрее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косинус угла уменьшается, знаменатель дроби становится меньше, и значение тангенса возрастает быстрее. Поэтому у больших острых углов тангенс заметно увеличивается даже при небольшом изменении угла.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639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45°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угла 45° синус и косинус равны, потому что катеты в прямоугольном треугольнике одинаковы. Тогда отношение sin 45° / cos 45° равно 1, значит tg 45° = 1.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тангенса с синусом и косинусом
</a:t>
            </a:r>
            <a:endParaRPr lang="en-US" sz="20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углы 30°, 45° и 60°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30°: короткий путь к точным значениям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угла 30° известны точные значения всех трёх функций, поэтому его часто используют в задачах. В прямоугольном треугольнике 30°–60°–90° особенно удобно сравнивать стороны и быстро проверять вычисления без длинных измерений.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45°: равные катеты, равные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острый угол равен 45°, прямоугольный треугольник становится симметричным: его катеты равны. Именно поэтому синус и косинус совпадают, а тангенс показывает простое отношение 1:1 и легко запоминается.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60°: второй опорный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60° часто встречается рядом с углом 30°, потому что оба входят в один и тот же специальный треугольник. Его значения помогают быстро находить неизвестные стороны и понимать, как меняются функции при увеличении угла.
</a:t>
            </a:r>
            <a:endParaRPr lang="en-US" sz="12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значения не зависят от размера треугольника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990000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угол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двух прямоугольных треугольниках одинаковый острый угол, то они имеют одинаковую форму. Меняются только размеры, а не соотношения сторон, поэтому тригонометрические функции остаются одинаковыми.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261650" y="2334497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треугольников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треугольники отличаются лишь масштабом: все соответствующие стороны увеличиваются или уменьшаются в одно и то же число раз. Отношения сторон при этом не меняются, значит не меняются и значения функций.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261625" y="3678995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измерений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можно работать с маленькой схемой и переносить результат на большой объект. Тригонометрия позволяет находить высоту, расстояние или угол, не измеряя весь треугольник целиком.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для угла 45°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равных катетах прямоугольного треугольника синус и косинус одинаковы, а тангенс показывает отношение двух равных чисел.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подтверждает: для 45° синус равен косинусу, а тангенс всегда равен 1.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значения тригонометрических функций для угла 45°.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512" y="1238150"/>
            <a:ext cx="273525" cy="31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7675" y="1238150"/>
            <a:ext cx="312600" cy="312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4050" y="3001300"/>
            <a:ext cx="234450" cy="312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7675" y="3001300"/>
            <a:ext cx="312600" cy="312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объекта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расстоянию до дерева, дома или башни и углу наблюдения можно вычислить высоту недоступного объекта. В задаче измеряют не сам предмет, а только удобные для наблюдения данные.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Геодезия и навигация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функции помогают определять направления, расстояния и положения на местности. Они используются там, где прямое измерение затруднено или слишком опасно, поэтому расчёт становится надёжной заменой.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проектировании зданий и конструкций тригонометрия помогает задавать наклон, длину опор и расстояния между точками. Это делает чертёж точнее и позволяет заранее проверить размеры.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изображениях и анимации тригонометрия помогает поворачивать объекты, задавать движение и строить перспективу. Даже на экране она описывает реальные отношения сторон и углов.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задачи из жизни
</a:t>
            </a:r>
            <a:endParaRPr lang="en-US" sz="20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2067213"/>
            <a:ext cx="4405200" cy="119847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функциями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какая сторона лежит напротив угла, какая прилежит к нему, а затем выберите нужную формулу и проверьте ответ.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вычислениями, а с выбором сторон и формулы. Внимательная проверка почти всегда помогает избежать неверного ответа.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тригонометрических функций острого угла.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нужную функцию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формулы по известным сторонам прямоугольного треугольника.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на разумность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острого угла синус и косинус всегда лежат между 0 и 1. Если получилось число больше 1 или отрицательное значение, значит, в вычислениях допущена ошибка.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32312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без минуса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острого угла не бывает отрицательным. Он может быть меньше 1, равен 1 или быть больше 1, поэтому нужно смотреть не только на число, но и на смысл ответа.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03023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чертежом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не согласуется с рисунком, стоит перепроверить, правильно ли выбраны противолежащий и прилежащий катеты. Часто ошибка возникает именно на этом шаге.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7375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здравый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оценить, похож ли результат на реальный размер стороны треугольника. Слишком большое или слишком маленькое число часто подсказывает, что формула записана неверно.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факты для запоминания
</a:t>
            </a:r>
            <a:endParaRPr lang="en-US" sz="2212" dirty="0"/>
          </a:p>
        </p:txBody>
      </p:sp>
      <p:sp>
        <p:nvSpPr>
          <p:cNvPr id="12" name="Text 2"/>
          <p:cNvSpPr txBox="1"/>
          <p:nvPr/>
        </p:nvSpPr>
        <p:spPr>
          <a:xfrm>
            <a:off x="644562" y="1063862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острого угла показывает отношение противолежащего катета к гипотенузе. Это одна из самых важных формул темы, потому что именно с неё часто начинают решение задач.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44562" y="1861836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связан с прилежащим катетом и гипотенузой. Он помогает находить сторону, которая образует угол вместе с гипотенузой, и удобно дополняет синус.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44562" y="2659824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 — это отношение противолежащего катета к прилежащему. Его особенно удобно использовать, когда в треугольнике известны оба катета, а гипотенуза не нужна.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44549" y="3457820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угол всегда меньше 90°. Именно для таких углов в прямоугольном треугольнике вводят синус, косинус и тангенс, чтобы описывать стороны через число.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44536" y="4255815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углов 30°, 45° и 60° есть точные значения функций. Их полезно помнить, потому что они часто встречаются в учебных задачах и ускоряют вычисления.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делает геометрию вычислимой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Синус, косинус и тангенс превращают форму треугольника в удобные числа. Они помогают находить неизвестные стороны, проверять ответы и решать реальные задачи, где измерить всё напрямую нельзя.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2026-06-03T12:43:22Z</dcterms:created>
  <dcterms:modified xsi:type="dcterms:W3CDTF">2026-06-03T12:43:22Z</dcterms:modified>
</cp:coreProperties>
</file>