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Хребты и нагорья Анд: самая длинная горная система Южной Америки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почти на 7000 км вдоль запада материка и пересекают 7 стран.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Анды и почему они так разнообразны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протянулись почти по всему западному побережью Южной Америки — от Карибского региона до юга. Близость к экватору на севере и холодные ветреные широты на юге делают горы очень разными. Поэтому в системе выделяют Северные, Центральные и Южные Анды, а также крупные нагорья и плато.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образовались Анды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возникли на границе литосферных плит: океаническая плита Наска погружается под Южно-Американскую плиту. Кора сжимается, смещается и начинает подниматься вверх, образуя горную цепь.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постоянного «давления» формы рельефа постепенно меняются: хребты растут, а участки земной коры ломаются и смещаются. Поэтому Анды считают молодыми складчатыми горами.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молодость связана с активностью Земли: здесь часто бывают землетрясения и вулканические извержения. При этом горная система продолжает медленно расти и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88336"/>
            <a:ext cx="4843800" cy="2307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по странам Южной Америки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Анд различаются названиями и особенностями рельефа; главные различия задают высота, увлажнение и степень расчленённости.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высоты и количество влаги, тем заметнее различия в природных зонах и в том, как люди ведут хозяйство.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тексту к заданию (по данным описания).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Венесуэлы: северное начало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межгорных долинах часто мягче климат. Там легче вести земледелие, а дороги и города нередко тянутся именно вдоль долин, где удобнее поднимать людей и перевозить грузы.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долины удобны для жизни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Венесуэле Анды называют Кордильера-де-Мерида. Здесь расположена высшая точка страны — Пико-Боливар, около 4978 м. Из-за высоты в горах обычно прохладнее, чем на равнинах.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Кордильера-де-Мерида и высота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известных вершин Анд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вершин приведены в описании к слайду; точные значения указаны там 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впечатляющие высоты сосредоточены ближе к южной части системы: Аконкагуа достигает 6961 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Анды — не просто «высокие холмы», а территория с множеством вершин более 5000 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Колумбия: три Кордильеры и долина реки Магдалены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Колумбии Анды делятся на три ветви: Западную, Центральную и Восточную Кордильеры. Между ними лежит долина реки Магдалены, которая связывает районы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долина важна не только как путь сообщения, но и как место, где развивается сельское хозяйство. Мягче рельеф и вода помогают для выращивания культур и жизни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гор сохраняется: в регионе есть вулканы, в том числе Невадо-дель-Руис. Изрезанный рельеф сильно влияет на расселение, дороги и привычный образ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Эквадор: «Авенида вулканов»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действующие и потухшие вулканы. Котопакси и Чимборасо делают страну узнаваемой даже по фотографиям: вулканы становятся природными ориентирами и формируют рельеф долин и склонов.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Котопакси и Чимборасо: вулканические акценты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 горах делает климат прохладнее, чем на равнинах. Поэтому в межгорных районах люди давно приспосабливают земледелие и разведение скота к особенностям высоты и прохладного воздуха.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как «охлаждение» и условия для хозяйства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Эквадоре Анды образуют две параллельные Кордильеры, словно два хребта, идущие рядом. Между ними открываются высокогорные долины, где климат ощутимо отличается от низменностей, а ландшафт всегда меняется по высоте.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параллельные Кордильеры и «вертикальный» пейзаж
</a:t>
            </a:r>
            <a:endParaRPr lang="en-US" sz="12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Андах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условия меняются с увеличением высоты и как это отражается на растительности и ландшафтах.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Перу: две Кордильеры и высокие долины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Перу Анды распадаются на Западную и Восточную Кордильеры. Между ними лежат высокие межгорные долины и плато, где формируются поселения и развивается хозяйство.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 питают поля и города, но их режим меняется в течение года. Весной и в сезон дождей реки могут быстро разливаться, влияя на жизнь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вершина Уаскаран находится именно здесь: это одна из самых узнаваемых гор Анд и высшая точка Перу. Её высота хорошо показывает масштаб местных горных районов.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90524"/>
            <a:ext cx="4843800" cy="1303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Альтиплано — высокое плато Анд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географические сведения (систематизация по атласным материалам и учебникам).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Альтиплано лежит в основном в Перу и Боливии и обычно находится на высоте около 3600–4100 м. Для плато характерны холодные ночи, сильное солнечное излучение и сухой воздух. Здесь развиты пастбища для лам и альпак, а также расположено озеро Титикака.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Альтиплано формирует сухость и большие суточные перепады, поэтому хозяйство чаще опирается на выпас и приспособленные к холоду формы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вдоль Анд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климатические закономерности по регионам Анд; осадки представлены в виде условного индекса для наглядности (точные значения для всех точек меняются по сезонам и районам).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части, ближе к экватору, чаще теплее и влажнее. В центральных высокогорьях из-за высоты прохладнее, а на юге усиливается влияние холодных ветров и суше.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общая: к югу осадков в целом становится меньше. Однако реальные условия зависят и от местного рельефа, поэтому на отдельных склонах климат может заметно различаться.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Боливия: как высокогорье влияет на жизнь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высокогорье живут аймара и кечуа, которые сохраняют традиции выращивания культур, особенно картофеля. Ограничения по температуре и сезоны требуют внимательного выбора сроков посевов и сортов.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 условиях высоты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Киноа хорошо растёт в высокогорных условиях и помогает разнообразить рацион. Её выращивание связано с почвами, водным режимом и традиционными способами ухода за участками.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Киноа как ключевая культура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прохладный сухой воздух влияют на то, где люди селятся и чем занимаются. Одни районы подходят для выпаса, другие — для полей и огородов, поэтому хозяйство распределено неравномерно.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 занятия тесно связаны с климатом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местного хозяйства важны лами и альпаки: эти животные приспособлены к разреженному воздуху и холодным ночам. Пастбища позволяют поддерживать питание семей круглый год.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 пастбища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Чилийские Анды и пустыня Атакама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Чили Анды включают Главную Кордильеру, а вдоль побережья тянется Прибрежный хребет. Между ними формируются зоны, где влага почти не задерживается, поэтому природные ландшафты становятся более контрастными.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у берега и в глубине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таких зон является пустыня Атакама — один из самых засушливых регионов Земли. Здесь особенно видно, как горы меняют путь воздушных масс и влияют на распределение природных зон.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между ними возникает крайняя сухость
</a:t>
            </a:r>
            <a:endParaRPr lang="en-US" sz="12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высоты и сухости в разных частях Анд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природные закономерности по регионам Анд и прибрежным пустыням Чили; индексы влажности условные для сопоставления направлений изменений.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северные Анды ниже, они получают больше влаги. В отдельных местах высокие горы могут, напротив, задерживать влажный воздух и создавать «сухие тени» на подветренных склонах.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 гарантирует больше осадков: решают и направление ветров, и то, как рельеф «перехватывает» воздушные массы. На маршруте через Анды контраст особенно наглядный.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Анды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распределения видов деятельности по высотным поясам и рельефу.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богатства Анд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обеспечивают водой: ледники питают реки, а горные потоки могут давать энергию. Это поддерживает сельское хозяйство и жизнь людей в долинах, где воды всегда особенно ждут.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почвы часто бывают плодородными, поэтому на склонах нередко развиты сады и земледелие. Однако работать приходится в сложном рельефе, учитывая крутизну и вероятность опасных событий.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здесь много рисков: землетрясения, извержения вулканов, оползни и лавины. Сильные дожди и снеготаяние могут усиливать сход опасных масс, поэтому нужна постоянная готовность.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сейсмической активности требуется регулярное наблюдение за природой и состояние дорог и мостов. Планирование поселений и маршрутов транспорта помогает снижать последствия катастроф и ускоряет восстановление.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Анды от Венесуэлы до Чили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системы меняются высота, климат и хозяйство людей: север чаще влажнее и ближе к лесным ландшафтам, центр выше и активнее по вулканам, юг — суше и сильнее ощущает влияние океана.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горная система даёт разные природные «миры» — от более влажных северных районов до сушеющих южных. Это влияет на расселение и способы хозяйствования.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климатические и высотные пояса Анд по регионам.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Анды важны для Южной Америки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влияют на климат западной части материка, задавая направление воздушных потоков. Благодаря горному рельефу формируются истоки многих рек и меняется распределение влаги по регионам.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живут миллионы людей, и их хозяйство связано с земледелием, животноводством, добычей полезных ископаемых и транспортом. Реки и перевалы определяют, где и как строятся маршруты и поселения.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также сохраняют культурные традиции коренных народов, потому что многие общины приспосабливались к высоте веками. Пейзажи гор стали частью истории и повседневной жизни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хребтах и нагорьях Анд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— самая протяжённая горная система Южной Америки, тянущаяся от Венесуэлы до Чили. По мере движения с севера на юг меняются климат, природные зоны и занятия людей, поэтому горы остаются важными для природы и истории материка.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2026-05-13T20:54:55Z</dcterms:created>
  <dcterms:modified xsi:type="dcterms:W3CDTF">2026-05-13T20:54:55Z</dcterms:modified>
</cp:coreProperties>
</file>