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Антарктида: два полярных мира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полюса, чтобы понять, как устроена планета и её климат.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области — не край карты, а ключевые «регуляторы» климата Земли. Их ледяные покровы, океанические связи и резкие изменения особенно чутко отражают глобальное потепление и его последствия для 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полярные области важны для географии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Арктики и Антарктиды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полюс
</a:t>
            </a:r>
            <a:pPr algn="l" indent="0" marL="0">
              <a:lnSpc>
                <a:spcPct val="150000"/>
              </a:lnSpc>
              <a:buNone/>
            </a:pPr>
            <a:r>
              <a:rPr lang="en-US" sz="11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охватывает Северный Ледовитый океан, его моря и острова, а также северные окраины Евразии и Северной Америки. Это прежде всего океанический регион, тесно связанный с материками.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
</a:t>
            </a:r>
            <a:pPr algn="l" indent="0" marL="0">
              <a:lnSpc>
                <a:spcPct val="150000"/>
              </a:lnSpc>
              <a:buNone/>
            </a:pPr>
            <a:r>
              <a:rPr lang="en-US" sz="11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вокруг Южного полюса и почти полностью представляет собой материк, скрытый под мощным ледяным щитом. Она окружена водами Южного океана и отделена от других материков.
</a:t>
            </a:r>
            <a:endParaRPr lang="en-US" sz="1136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тип территории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есть населённые земли, морские пространства и архипелаги, тогда как Антарктида — единый ледяной материк. Такое различие определяет рельеф, климат и хозяйственное освоение обоих регионов.
</a:t>
            </a:r>
            <a:endParaRPr lang="en-US" sz="1101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постоянство
</a:t>
            </a:r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населена и освоена частично, а в Антарктиде нет постоянного населения. Здесь работают только временные научные экспедиции и персонал станций, сменяющийся по сезонам.
</a:t>
            </a:r>
            <a:endParaRPr lang="en-US" sz="1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географических справочников и спутниковых наблюдений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и ледяного покрова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регионов и сезонная динамика льда показывают, что Арктика сильнее зависит от океана и летнего таяния, а Антарктида сохраняет более устойчивый ледяной покров.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крупнее как полярный бассейн, но Антарктида — более массивный ледяной материк; сезонные изменения льда в Арктике выражены резче.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тундра выглядит скромно, но она необычайно устойчива к холоду и ветру. Летом здесь быстро расцветают мхи, лишайники и низкорослые кустарники, а короткий сезон заставляет живые организмы использовать каждый тёплый день максимально эффективно.
</a:t>
            </a:r>
            <a:endParaRPr lang="en-US" sz="799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у кромки океана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лёд, ледники Гренландии и изрезанные фьордами берега создают характерный арктический пейзаж. Эти формы рельефа особенно заметны там, где суша соприкасается с океаном, а береговая линия постоянно меняется под действием льда и волн.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фьорды и побережья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определяет строительство, транспорт и даже состав почв в Арктике. К этому добавляются полярный день и полярная ночь, из-за которых природные процессы идут рывками, а жизнь приспосабливается к резкой сезонности.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и полярный ритм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Арктики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облик Антарктиды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целиком скрыта под ледяным щитом, который формирует её облик и климат. Именно поэтому средняя высота материка превышает 2000 метров, хотя подо льдом лежат скалы и древние формы рельефа.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находятся горные хребты, глубокие впадины и долины, недоступные без специальных исследований. Учёные используют геофизические методы, чтобы изучать этот рельеф и понимать историю материка.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Подлёдные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самых известных открытий — подледное озеро Восток. Такие водоёмы интересны не только географам, но и биологам, потому что могут сохранять изолированные формы жизни и древние следы природной среды.
</a:t>
            </a:r>
            <a:endParaRPr lang="en-US" sz="938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осадков очень мало, а ветры могут быть чрезвычайно сильными. Антарктида остаётся одной из самых холодных и сухих областей Земли, где выживание возможно лишь при строгой подготовке.
</a:t>
            </a:r>
            <a:endParaRPr lang="en-US" sz="9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океан, высота материка и изоляция формируют разные полярные климатические режимы.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теплее благодаря океану и притоку воздушных масс, а Антарктида холоднее и суше из-за высоты материка и изоляции.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Всемирной метеорологической организации (WMO)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Арктики и Антарктиды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полярный климат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физические причины экстремального холода в Арктике и Антарктиде.
</a:t>
            </a:r>
            <a:endParaRPr lang="en-US" sz="13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5844" y="1440450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96569" y="1440450"/>
            <a:ext cx="197925" cy="2262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Арктики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хищник Арктики зависит от морского льда, который служит ему площадкой для охоты на тюленей. Без льда медведям труднее перемещаться, добывать пищу и сохранять энергию в суровых условиях.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 тюлени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связаны с ледяной кромкой, где они отдыхают, выводят потомство и ищут безопасные участки для передвижения. Морской лёд для них — не просто среда, а основа выживания.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совы и морские птицы используют короткое лето для кормления и размножения. Их успех зависит от доступности грызунов, рыбы и открытых участков, свободных ото льда.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копытные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приспособлены к тундре и сезонным миграциям, где важны выносливость и умение находить корм под снегом. Их жизнь тесно связана с ритмом полярных сезонов.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Уязвимая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морского льда нарушает пищевые цепи и меняет маршруты животных. Когда лёд исчезает раньше обычного, уменьшаются возможности охоты, отдыха и размножения для многих арктических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Антарктиды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основа жизни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Антарктиде почти нет наземных млекопитающих, поэтому ключевая жизнь сосредоточена в море. Именно холодные воды Южного океана поддерживают планктон, который становится началом всей пищевой цепи.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Криль как главный ресурс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криль — важнейшее звено экосистемы. Им питаются пингвины, тюлени, киты и многие морские птицы, поэтому состояние криля напрямую отражается на всём животном мире региона.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 тюлени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Императорские и адели-пингвины, а также тюлени Уэдделла и крабоеды хорошо приспособлены к холоду, ветру и льду. Их поведение тесно связано с сезонным появлением пищи и местами размножения.
</a:t>
            </a:r>
            <a:endParaRPr lang="en-US" sz="1035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льдом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нужен животным как опора, укрытие и путь перемещения. Когда его становится меньше, меняются сроки размножения, доступ к корму и устойчивость всей антарктической экосистемы.
</a:t>
            </a:r>
            <a:endParaRPr lang="en-US" sz="10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биологии; качественная сравнительная оценка.
</a:t>
            </a:r>
            <a:endParaRPr lang="en-US" sz="112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биоразнообразия и адаптаций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виды выживают за счёт разных стратегий: одни связаны с тундрой и сушей, другие — с океаном, льдом и сезонной сменой кормовой базы.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сильнее ориентирована на морскую экосистему, тогда как Арктика сочетает морские и наземные адаптации.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Арктике: население и традиционный уклад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Арктическое пространство населяют саамы, ненцы, чукчи, инуиты и алеуты. Их культура формировалась в условиях холода, длинной зимы и необходимости использовать местные природные ресурсы очень бережно.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уклад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Арктике соседствуют традиционный северный быт и современная инфраструктура: техника, связь, школы, медицинская помощь. Это показывает, как меняется жизнь людей без утраты культурной самобытности.
</a:t>
            </a:r>
            <a:endParaRPr lang="en-US" sz="1101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Оленеводство, рыболовство и морской промысел остаются важной основой жизни многих северных сообществ. Эти занятия помогают приспосабливаться к удалённости поселений и к сезонным колебаниям природных условий.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связь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пункты чаще возникают у побережий, рек и транспортных узлов, где легче доставлять топливо, продукты и оборудование. Внутренние районы освоены значительно слабее из-за сурового климата.
</a:t>
            </a:r>
            <a:endParaRPr lang="en-US" sz="9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международного режима Антарктиды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 — подписание договора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государств согласовали мирное использование Антарктиды и закрепили её как пространство научного сотрудничества.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 — вступление в силу
</a:t>
            </a:r>
            <a:pPr algn="r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начал действовать и ограничил военную деятельность, испытания оружия и новые территориальные притязания.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 — Протокол об охране окружающей среды
</a:t>
            </a:r>
            <a:pPr algn="l" indent="0" marL="0">
              <a:lnSpc>
                <a:spcPct val="15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усилило природоохранные требования и закрепило запрет на добычу минеральных ресурсов.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r" indent="0" marL="0">
              <a:lnSpc>
                <a:spcPct val="15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остаётся регионом международной науки, где приоритетом считаются исследования и охрана хрупкой полярной среды.
</a:t>
            </a:r>
            <a:endParaRPr lang="en-US" sz="13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370291"/>
            <a:ext cx="4063200" cy="890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станции позволяют наблюдать климат, лёд и атмосферу в наиболее чувствительных районах планеты.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в обоих полушариях фиксируют быстрые изменения среды, но набор исследований отражает различия океанического и материкового полюсов.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полярные программы и международные научные базы.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Арктики и Антарктиды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наблюдения NASA и NSIDC по летнему морскому льду Арктики; данные о долгосрочном тренде, 1979–2023.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 повышение уровня Мирового океана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морского льда заметно изменяет теплообмен между океаном и атмосферой, усиливая прогрев воды и ускоряя дальнейшие потери льда.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подтверждает устойчивое сокращение арктического льда; чем меньше ледяной покров, тем выше риск ускоренного потепления и роста морских угроз.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транспортные пути полярных регионов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транспортный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уменьшение ледового покрова делают арктические воды более доступными для судоходства. Это создаёт экономические возможности, но одновременно повышает экологическую и аварийную нагрузку на регион.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располагает крупными запасами нефти, газа, никеля, меди и редкоземельных элементов. Эти ресурсы усиливают интерес государств и компаний, хотя их освоение связано с высокими природными и технологическими рисками.
</a:t>
            </a:r>
            <a:endParaRPr lang="en-US" sz="916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и Северо-Западный проход могут сократить расстояния между Европой, Азией и Северной Америкой. Однако навигация здесь зависит от льда, погоды и надёжной ледокольной поддержки.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Антарктиде добыча полезных ископаемых запрещена международным режимом, поэтому регион не рассматривается как территория промышленного освоения. Основные перемещения обеспечивают морские экспедиции и авиация научных программ.
</a:t>
            </a:r>
            <a:endParaRPr lang="en-US" sz="9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хозяйственная активность усиливает уязвимость полярных экосистем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последствий глобального потепления и человеческого воздействия в Арктике и Антарктиде.
</a:t>
            </a:r>
            <a:endParaRPr lang="en-US" sz="11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двух полярных регионов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территории отличаются низкими температурами, сильными ветрами и длинными периодами полярного дня и ночи. В таких условиях жизнь растений, животных и людей требует специальных адаптаций.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 — это в основном океанический регион с населением, хозяйством и транспортными линиями. Здесь природные условия тесно связаны с морем, а освоение заметно сильнее, чем на южном полюсе.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 без постоянных жителей, где главную роль играет наука. Огромный ледяной щит, изоляция и международный режим делают её более закрытой для хозяйственной деятельности.
</a:t>
            </a:r>
            <a:endParaRPr lang="en-US" sz="1035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теплее и быстрее реагирует на человеческое воздействие, тогда как Антарктида в большей степени защищена договором и удалённостью, но остаётся крайне чувствительной к глобальным изменениям климата.
</a:t>
            </a:r>
            <a:endParaRPr lang="en-US" sz="10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полярных исследований и международных научных обзоров; распределение носит аналитический характер.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Арктику и Антарктиду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 и многолетние наблюдения дают редкую возможность сравнивать современный климат с прошлым и уточнять сценарии будущих изменений.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данные нужны не только географам: они помогают науке, экономике и международной политике принимать более обоснованные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Антарктида показывают, как быстро меняется природная система планеты. Изучая полюса, мы лучше понимаем климат прошлого, риски настоящего и границы устойчивого будущего.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Полюса: не край Земли, а её климатический барометр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2026-06-03T04:11:13Z</dcterms:created>
  <dcterms:modified xsi:type="dcterms:W3CDTF">2026-06-03T04:11:13Z</dcterms:modified>
</cp:coreProperties>
</file>