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6. Нахождение числа по его дроби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подскажет путь от части к целому.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новая тема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уже умеете читать дроби и находить часть от целого. Теперь научимся идти наоборот: по известной части восстанавливать всё число в задачах из учебника и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3/5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равны 12, значит сначала находят одну долю, а потом всё число.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примера на слайде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делят известную часть на число взятых долей. Потом по одной доле находят целое число, как в примере с 3/5.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часть и целое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Целое делится поровну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целое разделить на равные части, каждая часть будет одинаковой. Так удобно рассматривать круг, полоску бумаги или ряд одинаковых предметов.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показывает взятые доли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показывает, сколько таких частей взяли. Поэтому важно помнить слова: целое, часть, одна доля, несколько долей и равные части.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задачи по дроби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известной части к целому числу.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делят на число известных частей и получают значение одной доли.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примера на слайде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2/7 числа равны 14, сначала находят 1/7: 14 делят на 2 и получают 7. Потом 7 умножают на 7.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лентой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4/5 ленты составляют 20 см, сначала находят одну пятую: 20 делят на 4. Получается 5 см — одна одинаковая часть.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5 см умножают на 5, чтобы узнать всю длину ленты. Получается 25 см, а рисунок помогает увидеть пять равных частей.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1873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0332" y="1779938"/>
            <a:ext cx="493523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845741"/>
            <a:ext cx="658030" cy="52642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деление и умножение работают вместе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находит часть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делят известное количество на число долей. Так узнают размер одной одинаковой части и не теряются в длинном условии задачи.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собирает целое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доля найдена, её повторяют нужное число раз. Так маленькая часть снова превращается во всё число без лишних догадок.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действия связаны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и умножение работают как помощники в паре. Одно действие разнимает целое на части, а другое спокойно собирает его обратно.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687716"/>
            <a:ext cx="34122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687716"/>
            <a:ext cx="341226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бывают про разные предметы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и фрукты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могут быть конфеты, яблоки или другие предметы. Главное, чтобы все они были одинаковыми по смыслу и считались поровну.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принадлежности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карандаши, тетради и фломастеры. Такие задачи легко представить, потому что предметы можно разложить по равным группам.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и игрушки, и кубики, и детали конструктора. Если части разные, дробь уже не покажет точное число, и решение станет неверным.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 отрезки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бывают и про отрезки или ленты. Тогда важно мысленно или на рисунке разделить их на равные части и аккуратно сравнить доли.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пример с кубиками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5/6 числа равны 30, сначала находят одну шестую. Для этого 30 делят на 5 и получают 6. Так становится ясно значение одной доли.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6 умножают на 6 и получают 36. На рисунке удобно показать шесть одинаковых кубиков: пять выделены, а один остаётся пустым.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выполнить обратное действие: найти указанную часть от числа ещё раз и сравнить её с данными задачи. Совпадение подтверждает решение.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подставляют найденное число в условие задачи и смотрят, какая дробь от него получится. Это помогает понять, правильно ли восстановлено целое.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результат не совпал, значит, где-то допущена ошибка в делении, умножении или записи дроби. Тогда решение нужно аккуратно пересмотреть.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сразу умножают известную часть на дробь, хотя сначала нужно найти одну долю. Из-за этого ответ получается неверным, даже если вычисления сделаны без ошибок.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числитель и знаменатель: делят не на то число или умножают не на тот множитель. В дробях это особенно опасно, потому что меняется весь смысл задачи.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забыть, что все части должны быть равными. Если части разные по размеру, дробь уже не помогает точно восстановить целое число.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спешат и пропускают проверку. Тогда трудно заметить неточность, особенно в двухшаговых задачах, где легко сбиться на самом последнем действии.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рассуждать в задаче шаг за шагом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потеряться и правильно восстановить целое по известной части.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из жизни: коробка с фломастерами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коробка с секретом
</a:t>
            </a:r>
            <a:pPr algn="ctr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стоит коробка с фломастерами, и часть из них уже известна. Если 3/8 всех фломастеров — это 18 штук, то по виду коробка кажется не полной, но очень аккуратной. На рисунке удобно показать 8 равных отделений и выделить 3 из них.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фломастеров всего?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школьник находит одну восьмую: 18 делят на 3 и получают 6. Потом эти 6 фломастеров берут 8 раз, и выходит 48. Такая картинка помогает увидеть, как из маленькой части аккуратно собирается всё число.
</a:t>
            </a:r>
            <a:endParaRPr lang="en-US" sz="13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известна большая часть числа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числитель, тем больше уже известная часть числа. Но порядок действий не меняется: сначала одна доля, потом все доли вместе. Правило остаётся тем же, как старый добрый конструктор.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удобен для любых простых дробей с небольшими числами. Он помогает не путаться, даже когда в задаче сначала кажется, что долей слишком много.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4/7 числа, решение всё равно начинается с поиска одной доли. Известную часть делят на 4, чтобы узнать значение 1/7, и дальше спокойно восстанавливают целое.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обратной задачей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обратной задаче нужно найти дробь от числа: например, узнать, сколько составит 2/5 от 20. Здесь уже дано целое, и действие начинается с умножения.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теме всё наоборот: известна часть, а нужно восстановить всё число. Поэтому сначала находят одну долю делением, а потом собирают целое умножением.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задачи помогают увидеть, как дробь связывает часть и целое. Это как две стороны одной математической медали — только без блеска и с очень полезным смыслом.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часто стоят рядом в учебнике. Они тренируют внимание, учат сравнивать условия и не путать, что именно известно в задаче.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7625"/>
            <a:ext cx="2769551" cy="266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 отрезком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 его части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удобно разделить на равные кусочки и подписать каждую долю. Если известны 2 части из 5, сразу видно, сколько приходится на одну долю и на весь отрезок.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рисунок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рисунок делает задачу понятнее и спокойнее. Деления, подписи и выделение известных частей помогают школьнику не потеряться в числах и увидеть логику решения почти глазами.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показывает, какую часть целого мы знаем. Чтобы найти всё число, сначала находят одну долю, а потом умножают её на знаменатель.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обязательно должны быть равные части. Если части разные, дробь не подскажет точный ответ, и задача станет нечестной, как прятки с тремя норками.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всегда проверять ответ: это помогает заметить ошибку и убедиться, что решение подходит для длины, массы, количества предметов и других жизненных случаев.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пример для закрепления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352705" y="259837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целое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делят 16 на 2 и получают 8. Это значение одной трети, то есть 1/3 числа.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2462" y="3369515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8 умножают на 3 и получают 24. Значит, всё число найдено верно, и решение можно смело записывать.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52462" y="1522906"/>
            <a:ext cx="2816942" cy="97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 условие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2/3 числа равны 16. Значит, известно, что две доли вместе составляют 16, а нужно восстановить всё число по одной доле.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дроби больше не пугают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ученики умеют находить число по его дроби, объяснять каждый шаг и проверять ответ. А дроби, как оказалось, любят порядок и внимательных ребят.
</a:t>
            </a:r>
            <a:endParaRPr lang="en-US" sz="13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2026-05-24T11:30:00Z</dcterms:created>
  <dcterms:modified xsi:type="dcterms:W3CDTF">2026-05-24T11:30:00Z</dcterms:modified>
</cp:coreProperties>
</file>