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D. Ich mag meinen Freund: дружба и симпатия на немецком языке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о друге, его качествах и причине симпатии.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как тема для немецкого в 7 классе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близка подросткам: в ней легко говорить о друзьях, школьных делах, помощи и общих интересах. Она помогает тренировать лексику, местоимения и простые причины в живой, понятной форме.
</a:t>
            </a:r>
            <a:endParaRPr lang="en-US" sz="989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99665"/>
            <a:ext cx="252900" cy="202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4113" y="1770296"/>
            <a:ext cx="252900" cy="2610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03525" y="1774375"/>
            <a:ext cx="252900" cy="252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66475" y="1799665"/>
            <a:ext cx="252900" cy="2023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62350" y="1799665"/>
            <a:ext cx="252900" cy="2023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14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и речевые модели
</a:t>
            </a:r>
            <a:endParaRPr lang="en-US" sz="1600" dirty="0"/>
          </a:p>
        </p:txBody>
      </p:sp>
      <p:sp>
        <p:nvSpPr>
          <p:cNvPr id="15" name="Text 2"/>
          <p:cNvSpPr txBox="1"/>
          <p:nvPr/>
        </p:nvSpPr>
        <p:spPr>
          <a:xfrm>
            <a:off x="180000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Freund, die Freundin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называют друга и подругу, поэтому сразу помогают строить короткие высказывания о конкретном человеке в классе, во дворе или в переписке после школы.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1957030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Качества характера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nett, klug, lustig, ehrlich, freundlich и hilfsbereit описывают, каким человек бывает в общении. Они нужны, чтобы не просто назвать друга, а показать, чем он ценен.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3734061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Ich mag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ich mag выражает симпатию и подходит для простого ответа о друге. С ней легко начать короткий рассказ и перейти к описанию его качеств.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5511091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Ich mag meinen Freund и Mein Freund ist nett помогают говорить без сложных конструкций. Это удобная основа для устного ответа и записи в тетради.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7288121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с weil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weil делает высказывание более полным: сначала называют симпатию, затем объясняют причину. Так ученик учится связывать качество друга с конкретным выводом.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198091"/>
            <a:ext cx="5037600" cy="11408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темы и их значения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собраны слова, которые нужны для описания друга и выражения отношения к нему.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теме сочетаются названия людей, качества характера и выражения симпатии.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по теме Freundschaft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 в школьной жизни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одноклассника стоят у окна с рюкзаками и тетрадями. Один показывает другу домашнее задание, а другой внимательно слушает и улыбается. Сцена выглядит естественно: именно так дружба часто проявляется в обычный школьный день.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школьном дворе ребята идут рядом с мячом и обсуждают завтрашний проект. У них спокойный, дружеский разговор, в котором заметны общие интересы. Такая ситуация помогает показать, что дружба строится не только на словах, но и на совместных делах.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один ученик объясняет другому правило и указывает на запись в тетради. Рядом лежат учебники и пенал, а на лицах заметно доверие. Иллюстрация подчеркивает, что настоящий друг поддерживает не только в игре, но и в учебе.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ценят в друге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Хорошего друга обычно описывают через доброту, честность и готовность помочь. Для 7 класса важно выбирать простые слова, которые легко связать с реальными поступками и школьными ситуациями.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важны умение слушать, уважение и надежность. Эти качества особенно заметны, когда друг не перебивает, хранит секрет и не исчезает в трудный момент.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юмора и общие интересы делают общение легче и приятнее. Но в дружбе они ценятся вместе с поддержкой, потому что именно поступки показывают, можно ли человеку доверять.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кажутся самыми важными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качества чаще всего связывают с надежной дружбой в школьной среде.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и честность выделяются сильнее остальных, потому что именно они формируют доверие.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примеров по теме дружбы, без статистической выборки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сказать о друге и причине симпатии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перейти от описания человека к объяснению, почему он нравится.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предложения с ich mag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Ich mag meinen Freund помогает быстро назвать симпатию и подходит для короткого ответа на уроке. С ней легко говорить о знакомом человеке без длинных объяснений.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Mein Freund ist nett и Meine Freundin ist lustig дополняют ответ описанием характера. Так ученик соединяет имя, качество и личное отношение в одном простом сообщении.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Ich mag ihn, weil er ehrlich ist и Ich mag sie, weil sie hilfsbereit ist уже содержат причину. Они удобны для мини-диалога, записи в тетради и устной тренировки.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750" y="1157375"/>
            <a:ext cx="8508500" cy="2402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модели темы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меняется форма слова в зависимости от рода и места в предложении.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слова зависит от рода существительного и от позиции в предложении, особенно после weil.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грамматические модели немецкого языка для 7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3005399"/>
            <a:ext cx="2825700" cy="16612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079" y="3005399"/>
            <a:ext cx="2825700" cy="16612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8157" y="3005399"/>
            <a:ext cx="2825700" cy="16612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всегда есть общий разговор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перемены двое одноклассников сравнивают домашнее задание и обсуждают завтрашний проект. На столе лежат тетради, рядом стоят рюкзаки и пеналы. Такая обычная сцена показывает, что дружба в школе часто начинается с простого общения и взаимной помощи.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159075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команда не расходится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школьном дворе ребята договариваются о встрече после занятий. Один держит мяч, другой показывает расписание, третий ждет друга у выхода. В этой ситуации особенно заметны совместные интересы, привычка проводить время вместе и поддерживать друг друга каждый день.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138149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делает класс дружнее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партой школьники проверяют ответы, передают учебники и обсуждают задание учителя. Один помогает соседу по парте найти нужное правило, другой объясняет новое слово. В таких деталях видны доверие, внимание и готовность сотрудничать, без которых дружба в классе не бывает прочной.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в школьной среде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кратко рассказать о друге по-немецки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654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назови человека: Das ist mein Freund Max или Das ist meine Freundin Anna. Так собеседник сразу понимает, о ком идет речь, и ты начинаешь ответ ясно и по образцу.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61036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опиши его или ее двумя простыми словами: Er ist nett und klug. Sie ist freundlich und hilfsbereit. Для 7 класса лучше выбирать знакомые прилагательные без сложных конструкций.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32916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добавь причину симпатии: Ich mag ihn, weil er mir hilft. Ich mag sie, weil sie ehrlich ist. Так ответ становится полным, а союз weil помогает объяснить мнение.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школьники чаще ценят в друзьях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общении важны не только симпатия и разговоры, но и поведение в обычных ситуациях: на уроке, в переписке и после занятий.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помощь и честность: именно они сильнее всего связаны с доверием, поэтому для дружбы они важнее случайной веселости.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для урока по теме «D. Ich mag meinen Freund», 2025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выражения для описания отношений между друзьями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zusammen spielen и zusammen lernen показывают, что друзья проводят время вместе не только для отдыха, но и для учебы. Это помогает говорить о дружбе как о совместной деятельности.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sich helfen и sich verstehen подчеркивают поддержку и взаимопонимание. Они особенно полезны, когда нужно описать друга не по внешности, а по поступкам и отношению к людям.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Streit haben напоминает, что в дружбе бывают трудные моменты. Для 7 класса важно уметь назвать такую ситуацию простыми словами и не избегать ее в речи.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sich versöhnen и выражение Zeit miteinander verbringen показывают, как отношения восстанавливаются и укрепляются. Так можно рассказать не только о конфликте, но и о примирении.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 о друге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вопросов и ответов для парной работы по теме дружбы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в теме дружбы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 как знак доверия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фотографии два школьника стоят рядом и улыбаются после совместной работы. Один показывает тетрадь, другой кивает в ответ. Такая сцена хорошо передает Freude и Vertrauen: радость от общения и уверенность, что рядом находится надежный друг.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Рукопожатие после удачного дела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выполнения проекта ребята обмениваются коротким рукопожатием и смотрят друг на друга с уважением. Здесь особенно заметны Respekt и Sympathie. Эти эмоции помогают понять, что дружба строится не только на словах, но и на вежливых, спокойных поступках.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говорит без лишних слов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ученик помогает другому собрать учебники и поднять упавшие тетради. В такой момент дружба выражается через заботу и внимание, а не через длинный разговор. Именно поэтому в теме важны не только слова, но и поведение, которое вызывает доверие.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198091"/>
            <a:ext cx="5037600" cy="11408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 для запоминания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образцы помогают быстро построить ответ о друге и не теряться в начале высказывания.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Шаблоны объединяют описание, действие и причину. Их легко перестраивать под любого друга или подругу.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«D. Ich mag meinen Freund»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ученики путают местоимения и забывают о союзе weil. Эти две трудности особенно заметны в коротких ответах о друге.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ошибок по теме урока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ошибки в этой теме связаны с выбором формы слова и порядком слов в предложении.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ситуации, в которых видна дружба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ситуация знакома школьникам: она легко представляется в классе, на перемене или после уроков.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Самой сильной оказывается поддержка в трудный день, но все три ситуации показывают одно: дружба подтверждается поступками.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для урока по теме «D. Ich mag meinen Freund», 2025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по теме D. Ich mag meinen Freund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учит говорить о друзьях просто и точно: называть человека, описывать его качества и объяснять симпатию с помощью ich mag и weil. Так строится короткое, понятное высказывание по-немецки.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2026-05-25T02:07:42Z</dcterms:created>
  <dcterms:modified xsi:type="dcterms:W3CDTF">2026-05-25T02:07:42Z</dcterms:modified>
</cp:coreProperties>
</file>