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клеток энергией: как живые системы получают АТФ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превращает питательные вещества в энергию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постоянно тратится на синтез, транспорт, движение и деление клеток. Её запасы малы, поэтому молекула должна непрерывно восстанавливаться из АДФ и фосфата.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нужна клетке каждую секунду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структура позволяет клетке быстро высвобождать энергию при разрыве последней связи.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фосфатные группы делают АТФ удобным переносчиком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строение и функции АТФ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 — органоид, где образуется основная часть АТФ
</a:t>
            </a:r>
            <a:endParaRPr lang="en-US" sz="208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мембрана отделяет органоид от цитоплазмы, а внутренняя образует сложную систему складок. Такое строение создаёт условия для размещения белков дыхательной цепи и фермента АТФ-синтазы.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внутренней мембраны увеличивают её площадь, поэтому на ней может работать больше белковых комплексов. Чем больше крист, тем выше потенциальная скорость синтеза АТФ.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содержимое митохондрии служит местом для реакций цикла Кребса. Здесь образуются восстановленные переносчики электронов, которые затем передают энергию на следующем этапе дыхания.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объединяет ферменты, мембраны и переносчики электронов в единую систему. Благодаря этому она обеспечивает клетку основной частью энергии, необходимой для активной жизнедеятельности.
</a:t>
            </a:r>
            <a:endParaRPr lang="en-US" sz="9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глюкозы к образованию АТФ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клеточного дыхания и их локализацию в клетке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аэробном дыхании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 дают немного АТФ напрямую, но накапливают переносчики электронов для следующей стадии.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энергетический выигрыш обеспечивает дыхательная цепь, а не ранние реакции распада глюкозы.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АТФ на разных этапах аэробного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 — первый этап расщепления глюкозы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идёт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 цитоплазме и не требует участия кислорода. Поэтому он возможен как при аэробном дыхании, так и при анаэробных путях получения энергии.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 глюкозы распадается на две молекулы пирувата. При этом клетка получает 2 АТФ и 2 молекулы НАДН, которые понадобятся на следующих этапах.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даёт клетке быстрый, универсальный и сравнительно простой способ получить энергию. Он работает почти во всех организмах, включая клетки без митохондрий.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дальнейшим обменом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пируват становится исходным веществом для последующих реакций. Если кислород доступен, клетка переводит его к более эффективному аэробному окислению.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пирувата к аэробному окислению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реакции становится ацетил-КоА — ключевой промежуточный продукт, с которого начинается цикл Кребса. Именно он открывает путь к дальнейшему извлечению энергии.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ацетил-КоА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превращения от пирувата отделяется молекула углекислого газа. Это означает, что углеродный скелет вещества начинает окончательно разрушаться, а энергия сохраняется в переносчиках электронов.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кислорода пируват переносится из цитоплазмы в митохондрию. Здесь он становится участником реакции, которая соединяет гликолиз с полным окислением органических веществ.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 митохондрию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 о клеточном дыхании
</a:t>
            </a:r>
            <a:endParaRPr lang="en-US" sz="851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наличие кислорода влияет на путь обмена, выход энергии и конечные продукты.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путь значительно экономичнее, а анаэробный полезен как кратковременная поддержка при дефиците кислорода.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 анаэробного получения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 — центральный этап полного окисления веществ
</a:t>
            </a:r>
            <a:endParaRPr lang="en-US" sz="205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идёт в матриксе митохондрий. Здесь ацетильная группа из ацетил-КоА проходит серию превращений, завершающихся выделением углекислого газа.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один оборот цикла клетка получает 1 АТФ, 3 НАДН и 1 ФАДН2. Эти молекулы не расходуют энергию сразу, а переносят её к следующему этапу.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важен не столько прямым синтезом АТФ, сколько накоплением энергии в восстановленных коферментах. Именно они обеспечивают мощную работу дыхательной цепи.
</a:t>
            </a:r>
            <a:endParaRPr lang="en-US" sz="775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полным окислением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органическое вещество теряет оставшийся углерод в форме CO2. Поэтому цикл Кребса считается центральным звеном аэробного обмена.
</a:t>
            </a:r>
            <a:endParaRPr lang="en-US" sz="9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 и роль кислорода в синтезе АТФ
</a:t>
            </a:r>
            <a:endParaRPr lang="en-US" sz="239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комплексы дыхательной цепи встроены во внутреннюю мембрану митохондрий и передают электроны поочерёдно, как по ступеням. При этом выделяется энергия, достаточная для работы мембранных насосов.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Протонный градиент
</a:t>
            </a:r>
            <a:pPr algn="l" indent="0" marL="0">
              <a:lnSpc>
                <a:spcPct val="115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Освободившаяся энергия используется для перекачки ионов водорода в межмембранное пространство. Так возникает разность концентраций и зарядов по обе стороны мембраны, необходимая для последующего синтеза АТФ.
</a:t>
            </a:r>
            <a:endParaRPr lang="en-US" sz="864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АТФ-синтазы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протонов обратно в матрикс проходит через фермент АТФ-синтазу. Поток ионов приводит его в действие и обеспечивает присоединение фосфата к АДФ с образованием АТФ.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как акцептор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принимает электроны в конце цепи и соединяется с ионами водорода, образуя воду. Без этого этапа перенос электронов быстро остановился бы, а синтез АТФ резко сократился бы.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энергетической ценности питательных веществ: углеводы — 4 ккал/г, белки — 4 ккал/г, жиры — 9 ккал/г.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энергетическую ценность питательных веществ при их полном окислении. Реальная роль белков в обмене зависит от условий питания и потребностей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наиболее энергоёмки, поэтому выгодны для запаса. Углеводы дают быстрый, но меньший по объёму энергетический вклад, а белки обычно сохраняются для построения тканей.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энергии дают разные органические вещества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как главный долговременный энергетический резерв
</a:t>
            </a:r>
            <a:endParaRPr lang="en-US" sz="2142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накапливает энергию в компактной форме, не требующей большого объёма воды. Поэтому организм может хранить значительный запас топлива на периоды длительной нагрузки или дефицита пищи.
</a:t>
            </a:r>
            <a:endParaRPr lang="en-US" sz="78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Бета-окисление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включением в дыхательные пути жирные кислоты последовательно расщепляются в процессе бета-окисления. В результате образуются укороченные фрагменты, которые превращаются в ацетил-КоА и поступают в цикл Кребса.
</a:t>
            </a:r>
            <a:endParaRPr lang="en-US" sz="733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выход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углеводами жиры содержат больше восстановленных связей, поэтому при их окислении выделяется больше энергии. Это делает их самым выгодным резервом для длительного обеспечения организма АТФ.
</a:t>
            </a:r>
            <a:endParaRPr lang="en-US" sz="753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особенно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становятся особенно значимыми между приёмами пищи, при голодании и во время продолжительной работы мышц. В этих условиях организм постепенно переключается на использование жировых запасов.
</a:t>
            </a:r>
            <a:endParaRPr lang="en-US" sz="7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быстро переводит клетку на менее выгодный путь получения энергии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при снижении доступности кислорода в 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Лактат и работа мышц после интенсивной нагрузки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кислорода не хватает, мышечные клетки временно усиливают анаэробный гликолиз. Пируват превращается в лактат, чтобы гликолиз не остановился и клетка могла продолжать получать немного АТФ.
</a:t>
            </a:r>
            <a:endParaRPr lang="en-US" sz="912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лактата не является признаком «отравления» организма. Это нормальная кратковременная реакция на дефицит кислорода, помогающая сохранить работу тканей в момент высокой нагрузки.
</a:t>
            </a:r>
            <a:endParaRPr lang="en-US" sz="983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используется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дыхания лактат может снова включаться в обмен веществ. Часть его используется как источник энергии, а часть в печени превращается обратно в глюкозу.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функциях клеток и путях получения АТФ.
</a:t>
            </a:r>
            <a:endParaRPr lang="en-US" sz="85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по-разному зависят от АТФ и путей его образования: это связано с их функцией, скоростью работы и устойчивостью к дефициту кислорода.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клетка, тем стабильнее ей нужен приток энергии. Эритроциты зависят от гликолиза, а нейроны и мышцы особенно чувствительны к недостатку кислорода.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особенности разных типов клеток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становится топливом для клетки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тарелки до 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пищеварения сложные углеводы распадаются до простых сахаров, прежде всего глюкозы. Именно она чаще всего становится непосредственным «топливом» для клеточного дыхания и быстро включается в образование АТФ.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запас энергии в компактной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после расщепления дают жирные кислоты и глицерин. Эти молекулы могут использоваться как мощный источник энергии, особенно когда организму нужно долго работать без частого поступления пищи.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 — не первый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после пищеварения превращаются в аминокислоты, но в норме организм расходует их прежде всего на построение собственных структур. На энергетические нужды они идут тогда, когда другие ресурсы ограничены.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оценка влияния факторов на скорость клеточного дыхания; данные представлены в относительной шкале.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относительные оценки вклада факторов в общую скорость синтеза АТФ. В живой клетке их действие взаимосвязано и усиливает или ограничивает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определяет эффективность дыхательной цепи, а количество митохондрий и активность ферментов повышают общую мощность энергоснабжения клетки.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образования АТФ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энергетического обмена и их последствия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митохондрии работают плохо, клетка синтезирует меньше АТФ. Это сразу отражается на выносливости, работе мышц и способности тканей быстро восстанавливаться после нагрузки.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митохондрий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входят в состав многих коферментов, участвующих в обмене веществ. Их нехватка замедляет реакции клеточного дыхания и снижает эффективность образования энергии.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B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тяжёлых инфекциях энергозатраты организма растут, а работа клеток может нарушаться из-за воспаления и дефицита ресурсов. Это создаёт дополнительную нагрузку на обмен веществ.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Инфекционная нагрузка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Цианиды блокируют ключевые звенья дыхательной цепи и лишают клетку возможности использовать кислород. В результате синтез АТФ резко падает, что особенно опасно для мозга и сердца.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Токсическое торможение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клетки — основа работы всего организма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соединяет питание, дыхание и работу клеток в единую систему. Когда её синтез нарушается, страдают движение, мышление, рост и восстановление тканей, а значит — вся жизнь организма.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2026-06-01T14:07:57Z</dcterms:created>
  <dcterms:modified xsi:type="dcterms:W3CDTF">2026-06-01T14:07:57Z</dcterms:modified>
</cp:coreProperties>
</file>