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1450" y="1000232"/>
            <a:ext cx="9303900" cy="4179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14300"/>
            <a:ext cx="87840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7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речи — друзья русского языка
</a:t>
            </a:r>
            <a:endParaRPr lang="en-US" sz="3742" dirty="0"/>
          </a:p>
        </p:txBody>
      </p:sp>
      <p:sp>
        <p:nvSpPr>
          <p:cNvPr id="5" name="Text 1"/>
          <p:cNvSpPr txBox="1"/>
          <p:nvPr/>
        </p:nvSpPr>
        <p:spPr>
          <a:xfrm>
            <a:off x="5905500" y="3703325"/>
            <a:ext cx="3058500" cy="9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слова в языке есть своя важная работа.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05500" y="4787634"/>
            <a:ext cx="3058500" cy="17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словам нужны группы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 русском языке объединяются по своей роли в предложении. Так легче понимать текст, строить фразы и не путаться. Для 3 класса особенно важно знать главные части речи.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9120" y="2132400"/>
            <a:ext cx="506363" cy="57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06571" y="1466300"/>
            <a:ext cx="578700" cy="57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38392" y="2242435"/>
            <a:ext cx="434025" cy="57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35991" y="1466300"/>
            <a:ext cx="506363" cy="5787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Существительное — называет всё вокруг
</a:t>
            </a:r>
            <a:endParaRPr lang="en-US" sz="3322" dirty="0"/>
          </a:p>
        </p:txBody>
      </p:sp>
      <p:sp>
        <p:nvSpPr>
          <p:cNvPr id="8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3687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Кто?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называют людей и животных. Они помогают точно сказать, о ком идёт речь: мама, кот, ученик, медведь. Без таких слов нельзя назвать участников события.
</a:t>
            </a:r>
            <a:endParaRPr lang="en-US" sz="1090" dirty="0"/>
          </a:p>
        </p:txBody>
      </p:sp>
      <p:sp>
        <p:nvSpPr>
          <p:cNvPr id="10" name="Text 3"/>
          <p:cNvSpPr txBox="1"/>
          <p:nvPr/>
        </p:nvSpPr>
        <p:spPr>
          <a:xfrm>
            <a:off x="2762158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Что?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называют предметы и явления: парта, книга, дождь, ветер. С их помощью мы говорим о том, что видим вокруг, и не теряемся в описании мира.
</a:t>
            </a:r>
            <a:endParaRPr lang="en-US" sz="1090" dirty="0"/>
          </a:p>
        </p:txBody>
      </p:sp>
      <p:sp>
        <p:nvSpPr>
          <p:cNvPr id="11" name="Text 4"/>
          <p:cNvSpPr txBox="1"/>
          <p:nvPr/>
        </p:nvSpPr>
        <p:spPr>
          <a:xfrm>
            <a:off x="4960699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Где?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могут называть места: школа, город, лес, Москва. Они делают рассказ понятным и помогают представить, где происходит действие, даже если место только упоминается.
</a:t>
            </a:r>
            <a:endParaRPr lang="en-US" sz="1090" dirty="0"/>
          </a:p>
        </p:txBody>
      </p:sp>
      <p:sp>
        <p:nvSpPr>
          <p:cNvPr id="12" name="Text 5"/>
          <p:cNvSpPr txBox="1"/>
          <p:nvPr/>
        </p:nvSpPr>
        <p:spPr>
          <a:xfrm>
            <a:off x="7032576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Собственные и нарицательные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бывают собственными и нарицательными. Москва — это собственное имя, а город — нарицательное слово. Такое различие помогает не путать одно название с целой группой предметов.
</a:t>
            </a:r>
            <a:endParaRPr lang="en-US" sz="100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— какое оно?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998975" y="1739850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отвечает на вопросы какой? какая? какое? какие? Оно помогает узнать признак предмета: цвет, размер, вкус, форму или характер.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98975" y="2792006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прилагательных речь становится бледнее. С ними обычный дом может стать высоким домом, а простая лента — яркой и праздничной. Так слова звучат точнее и интереснее.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998975" y="3844175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всегда рядом с существительным и как будто подсказывает, каким этот предмет выглядит. Благодаря этому слушателю легче сразу представить картину и понять смысл.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462" y="1736867"/>
            <a:ext cx="351347" cy="4015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97934" y="3926085"/>
            <a:ext cx="401539" cy="4015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38425" y="2832747"/>
            <a:ext cx="401539" cy="40153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— что делает предмет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03744" y="1739421"/>
            <a:ext cx="2458696" cy="9249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называет действие предмета: бежит, рисуют, прыгает, читают. Он отвечает на вопросы что делает? что делают? и помогает увидеть, что происходит прямо сейчас или раньше.
</a:t>
            </a:r>
            <a:endParaRPr lang="en-US" sz="982" dirty="0"/>
          </a:p>
        </p:txBody>
      </p:sp>
      <p:sp>
        <p:nvSpPr>
          <p:cNvPr id="9" name="Text 3"/>
          <p:cNvSpPr txBox="1"/>
          <p:nvPr/>
        </p:nvSpPr>
        <p:spPr>
          <a:xfrm>
            <a:off x="3481312" y="3928630"/>
            <a:ext cx="2458696" cy="9249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 речи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глаголов предложение похоже на неподвижную картинку. А с глаголом рассказ оживает, начинает двигаться и становится похожим на маленький фильм, а не на стоп-кадр.
</a:t>
            </a:r>
            <a:endParaRPr lang="en-US" sz="982" dirty="0"/>
          </a:p>
        </p:txBody>
      </p:sp>
      <p:sp>
        <p:nvSpPr>
          <p:cNvPr id="10" name="Text 4"/>
          <p:cNvSpPr txBox="1"/>
          <p:nvPr/>
        </p:nvSpPr>
        <p:spPr>
          <a:xfrm>
            <a:off x="2121789" y="2835295"/>
            <a:ext cx="2331026" cy="9249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умеет показывать время действия: спал, улыбается, будет играть. Это очень удобно: сразу понятно, что случилось вчера, что происходит сегодня и что случится потом.
</a:t>
            </a:r>
            <a:endParaRPr lang="en-US" sz="98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042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4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— слово вместо имени
</a:t>
            </a:r>
            <a:endParaRPr lang="en-US" sz="3425" dirty="0"/>
          </a:p>
        </p:txBody>
      </p:sp>
      <p:sp>
        <p:nvSpPr>
          <p:cNvPr id="5" name="Text 1"/>
          <p:cNvSpPr txBox="1"/>
          <p:nvPr/>
        </p:nvSpPr>
        <p:spPr>
          <a:xfrm>
            <a:off x="3931100" y="2000741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заменяет имя существительное, чтобы не повторять одно и то же слово много раз. Это делает текст короче, аккуратнее и приятнее для чтения.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1674" y="3063929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местоимениям относятся слова я, ты, он, она, оно, мы, вы, они. Они помогают говорить о человеке, предмете или группе, не называя их каждый раз по имени.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097625" y="4127104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Сравните: «Маша пришла. Маша села. Маша открыла тетрадь» и «Маша пришла. Она села. Она открыла тетрадь». Второй вариант звучит лучше и не утомляет.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6126600" y="3234725"/>
            <a:ext cx="28374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помогает точно считать предметы и называть их по очереди.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1094977"/>
            <a:ext cx="4767300" cy="1606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8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1434"/>
            <a:ext cx="4767300" cy="8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числительного есть два главных смысла: количество и порядок.
</a:t>
            </a:r>
            <a:endParaRPr lang="en-US" sz="215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333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— как, где и когда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767327" y="1773250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уточняет действие и отвечает на вопросы как? где? когда? куда? откуда? С ним сразу понятно, как именно всё происходит, а не просто происходит.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297900" y="2797671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быстро, тихо, рядом, вчера и домой добавляют в речь подробности. Они помогают рассказу стать яснее, потому что показывают место, время или способ действия.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3397306" y="3825254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наречия можно сказать: «Он бежал». С наречием получается точнее: «Он быстро бежал домой». Сразу видно и скорость, и направление, и цель.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— маленькое слово-связка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008261" y="128015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помогают словам соединяться в предложении: в школе, на парте, около дома. Они не называют предмет, но показывают, где он находится и как связан с другими словами.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1908255" y="2237533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предлогов легко указать место, направление и время. Поэтому фразы звучат правильно и понятно, а не как набор отдельных слов, которые забыли подружиться.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808274" y="3194915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часто стоят перед существительным и помогают ему «встать на место». Маленькое слово, а пользы много: без него предложение может стать странным или неполным.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3708257" y="415231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речи предлоги работают тихо, но очень важно. Они делают связь между словами заметной, а мысль — аккуратной. Настоящие помощники, хоть и совсем короткие!
</a:t>
            </a:r>
            <a:endParaRPr lang="en-US" sz="119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союзы соединяют речь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96141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добавление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и помогает соединять слова и части предложения, когда к одному сообщению нужно добавить ещё одно. Он звучит просто и дружелюбно, как приглашение: «И я тоже!»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625966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различие или противопоставление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а и но показывают, что мысли не одинаковые. Первый помогает сравнить, второй — противопоставить. Благодаря им речь становится точнее и интереснее для слушателя.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655791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— причина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потому что объясняет, почему что-то произошло. Он помогает не просто назвать событие, а сразу добавить ответ на вопрос «почему?». Это очень полезно в рассказах и объяснениях.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2951" y="2132400"/>
            <a:ext cx="578700" cy="57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8909" y="1466300"/>
            <a:ext cx="434025" cy="57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29886" y="2242435"/>
            <a:ext cx="651038" cy="57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43723" y="1479290"/>
            <a:ext cx="690900" cy="55272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умеют частицы
</a:t>
            </a:r>
            <a:endParaRPr lang="en-US" sz="3600" dirty="0"/>
          </a:p>
        </p:txBody>
      </p:sp>
      <p:sp>
        <p:nvSpPr>
          <p:cNvPr id="8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3687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не помогает сказать, чего нет или чего нельзя делать. С ней фраза меняет смысл сразу и понятно: не спит, не шумит, не идёт. Без неё было бы трудно выразить отказ или запрет.
</a:t>
            </a:r>
            <a:endParaRPr lang="en-US" sz="1090" dirty="0"/>
          </a:p>
        </p:txBody>
      </p:sp>
      <p:sp>
        <p:nvSpPr>
          <p:cNvPr id="10" name="Text 3"/>
          <p:cNvSpPr txBox="1"/>
          <p:nvPr/>
        </p:nvSpPr>
        <p:spPr>
          <a:xfrm>
            <a:off x="2762158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Предположение и желание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бы помогает мечтать, предполагать и говорить о том, что могло бы случиться. С ней речь становится мягче: я бы прочитал, он бы поиграл, мы бы пошли в парк.
</a:t>
            </a:r>
            <a:endParaRPr lang="en-US" sz="1090" dirty="0"/>
          </a:p>
        </p:txBody>
      </p:sp>
      <p:sp>
        <p:nvSpPr>
          <p:cNvPr id="11" name="Text 4"/>
          <p:cNvSpPr txBox="1"/>
          <p:nvPr/>
        </p:nvSpPr>
        <p:spPr>
          <a:xfrm>
            <a:off x="4960699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же, только и даже помогают подчеркнуть важное слово. Они будто ставят на него маленький фонарик, чтобы слушатель сразу заметил нужную мысль и не пропустил главное.
</a:t>
            </a:r>
            <a:endParaRPr lang="en-US" sz="1090" dirty="0"/>
          </a:p>
        </p:txBody>
      </p:sp>
      <p:sp>
        <p:nvSpPr>
          <p:cNvPr id="12" name="Text 5"/>
          <p:cNvSpPr txBox="1"/>
          <p:nvPr/>
        </p:nvSpPr>
        <p:spPr>
          <a:xfrm>
            <a:off x="7032576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в речи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частицы не называют предметы и действия, но без них речь звучала бы беднее. Они добавляют оттенки смысла, делают высказывание живым, выразительным и очень понятным.
</a:t>
            </a:r>
            <a:endParaRPr lang="en-US" sz="109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часть речи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слова в предложении помогает понять его роль и не перепутать похожие формы.
</a:t>
            </a:r>
            <a:endParaRPr lang="en-US" sz="90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710609"/>
            <a:ext cx="4490400" cy="24425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54075" y="633264"/>
            <a:ext cx="4317300" cy="25043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0075" y="3212925"/>
            <a:ext cx="30102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Весёлый щенок спешит домой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картинке можно представить маленького щенка, который радостно бежит по дорожке. Весёлый щенок быстро мчится к дому, а рядом будто слышится лёгкий стук лапок. Каждое слово помогает увидеть движение и настроение.
</a:t>
            </a:r>
            <a:endParaRPr lang="en-US" sz="1169" dirty="0"/>
          </a:p>
        </p:txBody>
      </p:sp>
      <p:sp>
        <p:nvSpPr>
          <p:cNvPr id="8" name="Text 2"/>
          <p:cNvSpPr txBox="1"/>
          <p:nvPr/>
        </p:nvSpPr>
        <p:spPr>
          <a:xfrm>
            <a:off x="5463700" y="3212925"/>
            <a:ext cx="30102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Утренний путь в школу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идёт по улице, и вокруг всё напоминает о новом дне. В коротком предложении можно заметить, как слова соединяются в одну картину: признак, предмет, действие и направление. Так речь становится ясной и живой.
</a:t>
            </a:r>
            <a:endParaRPr lang="en-US" sz="1169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слова работают вместе
</a:t>
            </a:r>
            <a:endParaRPr lang="en-US" sz="2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Самостоятельные и служебные слова
</a:t>
            </a:r>
            <a:endParaRPr lang="en-US" sz="3607" dirty="0"/>
          </a:p>
        </p:txBody>
      </p:sp>
      <p:sp>
        <p:nvSpPr>
          <p:cNvPr id="5" name="Text 1"/>
          <p:cNvSpPr txBox="1"/>
          <p:nvPr/>
        </p:nvSpPr>
        <p:spPr>
          <a:xfrm>
            <a:off x="483637" y="1831075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Самостоятельные части речи называют то, что мы видим, представляем и считаем: предметы, признаки, действия и количество. Они несут главное значение и помогают точно назвать мысль.
</a:t>
            </a:r>
            <a:endParaRPr lang="en-US" sz="1140" dirty="0"/>
          </a:p>
        </p:txBody>
      </p:sp>
      <p:sp>
        <p:nvSpPr>
          <p:cNvPr id="6" name="Text 2"/>
          <p:cNvSpPr txBox="1"/>
          <p:nvPr/>
        </p:nvSpPr>
        <p:spPr>
          <a:xfrm>
            <a:off x="483632" y="3118404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Служебные части речи сами не называют предметы и действия. Их задача скромнее, но очень важная: они соединяют слова, показывают связи и помогают строить правильные фразы.
</a:t>
            </a:r>
            <a:endParaRPr lang="en-US" sz="114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288766" y="2516000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самостоятельным словам относятся существительные, прилагательные, глаголы, местоимения, числительные и наречия. Именно они делают предложение содержательным, потому что без них почти нечего было бы сказать.
</a:t>
            </a:r>
            <a:endParaRPr lang="en-US" sz="1107" dirty="0"/>
          </a:p>
        </p:txBody>
      </p:sp>
      <p:sp>
        <p:nvSpPr>
          <p:cNvPr id="9" name="Text 5"/>
          <p:cNvSpPr txBox="1"/>
          <p:nvPr/>
        </p:nvSpPr>
        <p:spPr>
          <a:xfrm>
            <a:off x="4288761" y="3803329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служебным словам относятся предлоги, союзы и частицы. Они работают тихо, как помощники за кулисами, но без них речь распалась бы на отдельные кусочки.
</a:t>
            </a:r>
            <a:endParaRPr lang="en-US" sz="119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одной части речи мало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998975" y="1739850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говорить только существительными, получится список вещей без движения и настроения. Такой текст похож на полку с игрушками: всё есть, но ничего не происходит.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98975" y="2792006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использовать только глаголы, речь станет слишком быстрой и рваной. Читателю будет трудно понять, кто действует, где это происходит и каким был предмет.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998975" y="3844175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части речи добавляют точность и красоту: прилагательные описывают, местоимения не повторяются, наречия уточняют, а предлоги, союзы и частицы соединяют всё в понятную мысль.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0366" y="1736867"/>
            <a:ext cx="401539" cy="4015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73222" y="3926085"/>
            <a:ext cx="250962" cy="4015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98059" y="2840609"/>
            <a:ext cx="482270" cy="38581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что чаще всего ошибаются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03744" y="1739421"/>
            <a:ext cx="2458696" cy="9249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прилагательное и наречие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слова кажутся похожими по смыслу, и хочется назвать их одной частью речи. Но нужно смотреть на вопрос и на то, к какому слову относится форма.
</a:t>
            </a:r>
            <a:endParaRPr lang="en-US" sz="1059" dirty="0"/>
          </a:p>
        </p:txBody>
      </p:sp>
      <p:sp>
        <p:nvSpPr>
          <p:cNvPr id="9" name="Text 3"/>
          <p:cNvSpPr txBox="1"/>
          <p:nvPr/>
        </p:nvSpPr>
        <p:spPr>
          <a:xfrm>
            <a:off x="3481312" y="3928630"/>
            <a:ext cx="2458696" cy="9249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могут сразу подобрать 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растеряться, часть речи определить трудно. Тут помогает спокойная проверка: сначала смысл слова, потом вопрос, а затем его роль в предложении.
</a:t>
            </a:r>
            <a:endParaRPr lang="en-US" sz="1091" dirty="0"/>
          </a:p>
        </p:txBody>
      </p:sp>
      <p:sp>
        <p:nvSpPr>
          <p:cNvPr id="10" name="Text 4"/>
          <p:cNvSpPr txBox="1"/>
          <p:nvPr/>
        </p:nvSpPr>
        <p:spPr>
          <a:xfrm>
            <a:off x="2121789" y="2835295"/>
            <a:ext cx="2331026" cy="9249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замечают маленькие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и частицы легко пропустить, потому что они короткие и незаметные. Однако именно они помогают строить фразы правильно, поэтому их важно внимательно искать в предложении.
</a:t>
            </a:r>
            <a:endParaRPr lang="en-US" sz="98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44562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речи в сказках и в обычной речи
</a:t>
            </a:r>
            <a:endParaRPr lang="en-US" sz="3400" dirty="0"/>
          </a:p>
        </p:txBody>
      </p:sp>
      <p:sp>
        <p:nvSpPr>
          <p:cNvPr id="7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355350" y="451425"/>
            <a:ext cx="32121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образ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автор подбирает слова, чтобы сразу возникла картинка: храбрый герой, тёмный лес, тихая тропинка. Части речи помогают сделать мир истории ярким и запоминающимся.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412550" y="2084275"/>
            <a:ext cx="32121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начинается событие, глаголы двигают сюжет вперёд. Они показывают, кто что делает, а наречия добавляют подробности: быстро, тихо, вдруг. Без этого сказка не оживёт.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98925" y="3717125"/>
            <a:ext cx="32121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— понятный рассказ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обычной речи те же слова помогают просто и ясно сообщать о делах, событиях и чувствах. Так и в книге, и в разговоре части речи остаются верными помощниками.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7350" y="523462"/>
            <a:ext cx="5549700" cy="47421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7994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помогают друг другу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47900" y="15916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Существительное называет предмет, прилагательное добавляет его признак, а глагол показывает действие. Вместе они создают основу предложения, чтобы мысль была не пустой, а понятной и живой.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47900" y="29731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Служебные слова соединяют всё в одну дружную цепочку. Предлоги, союзы и частицы помогают словам не спорить между собой, а работать сообща, как настоящая команда.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042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5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 упражнения с частями речи
</a:t>
            </a:r>
            <a:endParaRPr lang="en-US" sz="3592" dirty="0"/>
          </a:p>
        </p:txBody>
      </p:sp>
      <p:sp>
        <p:nvSpPr>
          <p:cNvPr id="5" name="Text 1"/>
          <p:cNvSpPr txBox="1"/>
          <p:nvPr/>
        </p:nvSpPr>
        <p:spPr>
          <a:xfrm>
            <a:off x="3931100" y="2000741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«Кто? Что?» помогает быстро находить существительные в словах и предложениях. Ребёнок учится замечать, как называются предметы, люди, животные и явления вокруг.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1674" y="3063929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Задания «Какой? Какая? Какое?» и «Что делает?» тренируют внимание к признакам и действиям. Они учат не угадывать наугад, а смотреть на вопрос и смысл.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097625" y="4127104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составлять короткие предложения из набора слов и искать в тексте знакомые части речи. Такие упражнения развивают память, речь и аккуратность, а ещё превращают учёбу в игру.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103403"/>
            <a:ext cx="9144000" cy="30360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03350" y="307700"/>
            <a:ext cx="7737300" cy="8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части речи нужны русскому языку
</a:t>
            </a:r>
            <a:endParaRPr lang="en-US" sz="3153" dirty="0"/>
          </a:p>
        </p:txBody>
      </p:sp>
      <p:sp>
        <p:nvSpPr>
          <p:cNvPr id="5" name="Text 1"/>
          <p:cNvSpPr txBox="1"/>
          <p:nvPr/>
        </p:nvSpPr>
        <p:spPr>
          <a:xfrm>
            <a:off x="2155750" y="1229875"/>
            <a:ext cx="48324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часть речи в русском языке выполняет свою важную работу. Одни слова называют, другие описывают, третьи двигают действие, а служебные слова соединяют всё в ясную и красивую речь.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2026-05-22T01:16:43Z</dcterms:created>
  <dcterms:modified xsi:type="dcterms:W3CDTF">2026-05-22T01:16:43Z</dcterms:modified>
</cp:coreProperties>
</file>