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практической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биологии для здоровья, экологии и технологий будущего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биология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биология изучает использование живых систем для решения насущных задач медицины, экологии, сельского хозяйства и промышленности, важна для устойчивого развития и формирования критического мышления учащихся.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как революция в борьбе с инфекциями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открытие антибиотиков стало прорывом в медицине, позволив эффективно бороться с бактериальными инфекциями и значительно снизив смертность от них на глобальном уровне.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в лечении наследственных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генной терапии успешно применяются при муковисцидозе и ряде онкологических заболеваний, предоставляя новые возможности для персонализированного лечения и повышения качества жизни пациентов.
</a:t>
            </a:r>
            <a:endParaRPr lang="en-US" sz="870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Вакцинация: эффективная профилактика вирусных инфекций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против гепатита B и COVID-19 демонстрируют эффективность биотехнологий в предотвращении заболеваний и стабилизации эпидемиологической ситуации во всем мире.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биологии в медицину и здравоохранение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картофель, устойчивый к вредителям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сорта картофеля, устойчивые к колорадскому жуку, что снижает необходимость в химической защите и повышает урожайность без вреда для экологии.
</a:t>
            </a:r>
            <a:endParaRPr lang="en-US" sz="974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хранения зерна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Разработаны технологии длительного хранения зерна с сохранением питательной ценности, что помогает снижать потери и обеспечивать качественное продовольствие в долгосрочной перспективе.
</a:t>
            </a:r>
            <a:endParaRPr lang="en-US" sz="946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контроль качества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2010-х годов предприятия России внедряют генетические методы контроля продукции, что позволяет обеспечивать безопасность и высокие стандарты пищевой продукции.
</a:t>
            </a:r>
            <a:endParaRPr lang="en-US" sz="1015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 обеспечении продовольственной безопасности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задачи и практические решения биологии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воздействия хозяйственной деятельности позволяют выявить и минимизировать факторы, наносящие ущерб экосистемам и биоразнообразию.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восстановления лесов и природных территорий после пожаров способствуют возобновлению экосистем и улучшению микроклимата регионов.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очистка загрязненных водоемов и почв с помощью бактерий и растений-фиторемедиаторов эффективно снижает загрязнения и восстанавливает природные ресурсы.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 профилактике и ранней диагностике заболеваний
</a:t>
            </a:r>
            <a:endParaRPr lang="en-US" sz="2839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ДНК-диагностики позволяют выявлять носителей наследственных мутаций, таких как муковисцидоз и серповидно-клеточная анемия, ещё до появления симптомов. Это обеспечивает раннее вмешательство и предотвращение осложнений.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генетическая диагностика способствует разработке персонализированных профилактических программ и оздоровительных стратегий, что повышает эффективность лечения и качество жизни пациентов.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заболеваемости и смертности благодаря вакцинопрофилактике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охвата вакцинацией существенно улучшил здоровье детей в России и других странах, снижая риск вспышек заболеваний.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Вакцинопрофилактика обеспечивает значительное сокращение детской смертности и укрепляет общественное здоровье на мировом уровне.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2021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 и водорослей позволяет эффективно удалять органические загрязнители и питательные вещества, снижая нагрузку на водоемы и улучшая качество воды.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Санкт-Петербурге биореакторы и биоценозы растений достигают очистки сточных вод до 98%, уменьшая применение химикатов и способствуя экологической безопасности.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методы в современных системах очистки воды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основы экспресс-диагностики и тест-систем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Экспресс-тесты разработаны на основе молекулярных знаний о структуре антигенов и ДНК-гибридизации, что позволяет быстро выявлять вирусные и бактериальные инфекции в образовательных учреждениях.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Отечественные тест-системы для ПЦР-диагностики ускоряют обнаружение патогенов и повышают доступность качественной диагностики на предприятиях и в медицинских центрах.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Урожайные сорта пшеницы в Китае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Селекционные программы в Китае позволили создать сорта пшеницы с увеличенной урожайностью и устойчивостью к неблагоприятным погодным условиям, что поддерживает продовольственную безопасность страны.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породы крупного рогатого скота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Выведены породы КРС, адаптированные к суровому климату Сибири, обладающие высокой продуктивностью и устойчивостью к заболеваниям, что способствует развитию животноводства в регионе.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контроль качества сельскохозяйственных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обеспечивает отбор признаков у растений и животных, что усиливает производительность и улучшает устойчивость к болезням, повышая эффективность сельского хозяйства.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генетика в практической биологии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929" y="1973581"/>
            <a:ext cx="1668512" cy="16916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689" y="1973581"/>
            <a:ext cx="1668512" cy="1691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1069" y="1973581"/>
            <a:ext cx="1668512" cy="1691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9449" y="1973581"/>
            <a:ext cx="1668512" cy="1691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451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инженерия: расширение возможностей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создавать организмы с улучшенными свойствами, включая устойчивость к болезням и экстремальным условиям. Технологии редактирования генов, такие как CRISPR, открывают новые пути для борьбы с наследственными заболеваниями и повышения урожайности.
</a:t>
            </a:r>
            <a:endParaRPr lang="en-US" sz="648" dirty="0"/>
          </a:p>
        </p:txBody>
      </p:sp>
      <p:sp>
        <p:nvSpPr>
          <p:cNvPr id="12" name="Text 1"/>
          <p:cNvSpPr txBox="1"/>
          <p:nvPr/>
        </p:nvSpPr>
        <p:spPr>
          <a:xfrm>
            <a:off x="265527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биотоплива и 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микроорганизмов для синтеза биотоплива снижает зависимость от ископаемых ресурсов и уменьшает выбросы парниковых газов. Биотехнологии помогают создавать альтернативные источники энергии, способствующие устойчивому развитию.
</a:t>
            </a:r>
            <a:endParaRPr lang="en-US" sz="708" dirty="0"/>
          </a:p>
        </p:txBody>
      </p:sp>
      <p:sp>
        <p:nvSpPr>
          <p:cNvPr id="13" name="Text 2"/>
          <p:cNvSpPr txBox="1"/>
          <p:nvPr/>
        </p:nvSpPr>
        <p:spPr>
          <a:xfrm>
            <a:off x="493365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Фармацевтическое производство с применением биотехнологий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лекарства, включая инсулин и интерфероны, производятся с помощью биотехнологий. Это обеспечивает высокое качество препаратов и позволяет разрабатывать инновационные методы лечения сложных заболеваний.
</a:t>
            </a:r>
            <a:endParaRPr lang="en-US" sz="730" dirty="0"/>
          </a:p>
        </p:txBody>
      </p:sp>
      <p:sp>
        <p:nvSpPr>
          <p:cNvPr id="14" name="Text 3"/>
          <p:cNvSpPr txBox="1"/>
          <p:nvPr/>
        </p:nvSpPr>
        <p:spPr>
          <a:xfrm>
            <a:off x="721203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и выращивание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направлена на создание новых биологических систем, а технологии выращивания тканей открывают перспективы в органной трансплантологии. Эти направления меняют представления о возможностях медицины будущего.
</a:t>
            </a:r>
            <a:endParaRPr lang="en-US" sz="714" dirty="0"/>
          </a:p>
        </p:txBody>
      </p:sp>
      <p:sp>
        <p:nvSpPr>
          <p:cNvPr id="15" name="Text 4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биотехнологии и новые возможности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биологических ритмов и фаз сна улучшает качество отдыха и способствует восстановлению организма, что снижает риск хронических заболеваний и повышает общую устойчивость к стрессам.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учётом метаболических особенностей поддерживает энергетический баланс и иммунную систему, обеспечивая организм необходимыми веществами для оптимального функционирования.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вместе с контролем биомаркеров, таких как уровни витаминов и гормонов, помогает поддерживать жизненную энергию и предупреждать развитие многих недугов.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биологии в формировании здорового образа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тесно переплетается с физикой и химией, создавая новые направления как биофизика и молекулярная медицина, что расширяет возможности понимания живых процессов на различных уровнях организации.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 и математика помогают обрабатывать большие объёмы биологических данных, моделировать динамику заболеваний и повышать точность клинических решений через биоинформатику.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связи биологии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будущего на основе биологических знаний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биотехнологий и медицины появляются перспективные профессии: генетики и молекулярные биологи интегрируют новые методы, меняя диагностику и лечение заболеваний, основываясь на персонализированных данных.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востребованы биоинформатики и экологи, развивающие технологии анализа и экологического менеджмента, что позволяет эффективно решать задачи устойчивого развития и защиты окружающей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биология анализирует биоразнообразие и выявляет влияние антропогенных факторов на экосистемы, что важно для разработки комплекса мер по сохранению природы.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Биомониторинг водных объектов с использованием специфических организмов помогает оперативно обнаруживать загрязнения и оценивать качество водных ресурсов.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лихеноиндикации на основе лишайников позволяют контролировать состояние воздуха и выявлять зоны с повышенным уровнем загрязнения.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биологических технологий в производство способствует созданию «зеленых» инициатив и снижению негативного воздействия на окружающую среду.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биология для охраны окружающей среды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медицина и криминалистика: биологические методы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1980-е: Развитие микроскопических методов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применения микроскопии позволило анализировать биологические следы с высокой точностью, что усилило доказательную базу в криминалистике.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1970-е: Внедрение ДНК-анализа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XX века началось активное использование ДНК-анализа для идентификации личности и установления родственных связей в судебной практике России.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настоящее время: Генетические паспорты и экспертные технологии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генетических баз данных и совершенствование экспертных методов укрепили роль биологии в расследовании преступлений и проверке личности.
</a:t>
            </a:r>
            <a:endParaRPr lang="en-US" sz="1079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Судебная энтомология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систематический анализ насекомых, связанных с криминальными делами, что помогало определять время смерти на основании жизненных циклов.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бактерий-азотфиксаторов и микоризных грибов увеличивает плодородие почв естественным способом, снижая потребность в химических удобрениях и улучшая экологическую обстановку.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методы контроля вредителей, такие как использование естественных энтомофагов и вирусных препаратов, эффективно уменьшают численность вредителей без вреда для полезных организмов.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Биологизация сельского хозяйства и органическое земледелие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 и её роль в пищевой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Ферментированные продукты, такие как йогурт и кефир, получают благодаря активной работе микроорганизмов. Эти продукты улучшены по вкусу и обладают пробиотическими свойствами, способствующими укреплению здоровья пищеварительной системы.
</a:t>
            </a:r>
            <a:endParaRPr lang="en-US" sz="82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 активные добавки из микроорганизмов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микроорганизмов позволяет создавать добавки, обогащённые витаминами и антиоксидантами, что повышает питательную ценность пищи и поддерживает иммунитет потребителей.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белковые источники и инновации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растительных белков и технологии выращивания мяса в лабораторных условиях создают новые возможности для устойчивого питания, снижая нагрузку на природные ресурсы и сокращая выбросы парниковых газов.
</a:t>
            </a:r>
            <a:endParaRPr lang="en-US" sz="887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 современные технологии питания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профессии вошли в число самых востребованных в России, что отражает растущую потребность рынка в специалистах с профильным образованием.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hh.ru, рейтинг востребованных профессий, 2022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биологические специальности заняли топ-15 самых востребованных профессий по данным hh.ru, демонстрируя высокий спрос на квалифицированных специалистов.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биология: фундамент развития и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биология формирует ключевые направляющие развития науки, здравоохранения и экологии, обеспечивая инновации, сохранение природы и конкурентоспособность общества на долгосрочную перспективу.
</a:t>
            </a:r>
            <a:endParaRPr lang="en-US" sz="26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2026-05-10T03:58:03Z</dcterms:created>
  <dcterms:modified xsi:type="dcterms:W3CDTF">2026-05-10T03:58:03Z</dcterms:modified>
</cp:coreProperties>
</file>