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отрасли, значение и место в жизни людей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сельское хозяйство помогает людям каждый день?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изучают в географии, потому что оно зависит от климата, почв, воды и рельефа. Эти условия определяют, где лучше выращивать растения и разводить животных, а значит — как распределяется хозяйство по территории страны.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 географии: почему это важно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сельского хозяйства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179881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занимается выращиванием культур, которые дают людям пищу и сырьё. Оно включает зерновые, овощные, плодовые, технические и кормовые растения, которые по-разному используют почву, тепло и влагу.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305223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связано с разведением домашних животных и получением молока, мяса, яиц, шерсти, мёда и рыбы. Для него особенно важны корма, уход, вода и подходящие условия содержания.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как основа сельского хозяйства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7792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обеспечивает население хлебом, крупами, овощами, фруктами, маслами и кормами для животных. Без этой отрасли невозможно стабильное снабжение пищей и промышленным сырьём.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006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сильно зависит от сезона, тепла, осадков и плодородия почвы. Поэтому особенно важны районы, где растения получают достаточно света и влаги.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22198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полях всё чаще используют комбайны, сеялки и другую технику. Она помогает быстрее убирать урожай, снижать потери и эффективнее использовать короткий сельскохозяйственный сезон.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культур в растениеводстве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культур занимает своё место в хозяйстве и отвечает за определённый вид продукции для людей и животных.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занимают наибольшую долю, потому что они важны и для питания, и для кормления скота.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схема распределения для учебной иллюстрации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 и их значение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 рожь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идёт на хлеб и муку, а рожь особенно ценится для ржаного хлеба. Эти культуры широко выращивают там, где достаточно тепла и плодородных почв.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и кукуруза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выращивают в тёплых и влажных районах, а кукуруза используется и как пища, и как корм. Обе культуры имеют большое значение для продовольствия.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хорошего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урожай зерновых влияют сорт, качество почвы, удобрения, влага и защита от вредителей. Даже при хорошей технике результат зависит от того, насколько удачно совпали природные условия.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переработки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зерна получают муку, крупы, макароны и комбикорма. Поэтому зерновые связаны не только с питанием людей, но и с работой животноводства и пищевой промышленности.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Овощеводство, садоводство и бахчеводство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для повседневного стола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Овощеводство даёт картофель, капусту, морковь, лук, огурцы и томаты. Эти культуры выращивают как в открытом грунте, так и в теплицах, чтобы получать урожай дольше и не зависеть полностью от погоды.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 ягоды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Садоводство обеспечивает людей яблоками, грушами, сливами, вишнями и ягодами. Для таких культур особенно важны тепло, уход и защита от заморозков, поэтому сады чаще размещают в благоприятных районах.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Арбузы и дыни юга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Бахчевые культуры любят жару и солнце, поэтому арбузы и дыни выращивают в более тёплых районах. Там длинное лето помогает плодам набрать сладость, а защищённый грунт продлевает сезон выращивания.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отраслей растениеводства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основные отрасли растениеводства по культурам, условиям выращивания и готовой продукции.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отрасль производит свой набор товаров: одни обеспечивают питание, другие — сырьё для переработки и промышленности.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 кормовые культуры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30025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переработки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культуры не предназначены для прямого употребления в пищу. Их выращивают ради сахара, масла, волокна и других продуктов, которые получают после переработки на предприятиях.
</a:t>
            </a:r>
            <a:endParaRPr lang="en-US" sz="1426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03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 сахарную свёклу, подсолнечник, лён, рапс и хлопчатник. Каждая из этих культур даёт ценное сырьё для пищевой и лёгкой промышленности.
</a:t>
            </a:r>
            <a:endParaRPr lang="en-US" sz="1499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6106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Кормовые культуры — люцерна, клевер, кукуруза на силос — нужны для питания скота. Они напрямую связывают растениеводство с животноводством и помогают развивать фермы.
</a:t>
            </a:r>
            <a:endParaRPr lang="en-US" sz="14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урожая от поля до покупателя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технологической цепочки в сельском хозяйстве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и его продукция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отрасль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обеспечивает людей молоком, мясом, яйцами, шерстью, кожей и мёдом. Эти продукты входят в ежедневный рацион и служат сырьём для пищевой и лёгкой промышленности.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отрасли относятся скотоводство, свиноводство, птицеводство, овцеводство, коневодство и пчеловодство. Каждое направление имеет свои условия содержания животных и свои виды продукции.
</a:t>
            </a:r>
            <a:endParaRPr lang="en-US" sz="1068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высокой продуктивности нужны качественные корма, чистая вода, тёплые помещения, уход за животными и постоянный ветеринарный контроль. Без этого снижаются привесы, удои и сохранность поголовья.
</a:t>
            </a:r>
            <a:endParaRPr lang="en-US" sz="1068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животноводства зависит от пастбищ, кормовой базы и климата. Поэтому отрасль по-разному размещается в степях, лесостепях, на юге страны и вблизи крупных потребителей.
</a:t>
            </a:r>
            <a:endParaRPr lang="en-US" sz="10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и молочное производство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 молочной ферме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ферме день начинается рано: коров кормят, поят и отправляют на доение. Затем молоко охлаждают и проверяют на качество, чтобы оно сохранило свежесть до доставки на переработку.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молока к продуктам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молока делают творог, сыр, кефир, масло и другие продукты, которые знакомы каждому школьнику. За этим стоит точная работа фермеров, доярок, ветеринаров и работников молочного завода.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животноводства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разных направлениях животноводства меняются скорость получения продукции и потребность в кормах.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 развивается быстрее остальных, а скотоводство требует больше времени и ресурсов. Это влияет на размещение ферм и их специализацию.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учебная схема для сравнения направлений животноводства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Птицеводство, свиноводство и овцеводство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Птицефабрики быстро дают яйца и мясо бройлеров. Для такого производства важны точный режим кормления, тепло, чистота помещений и защита птицы от заболеваний.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Овцеводство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Овцеводство даёт мясо, шерсть и овчину. Отрасль особенно распространена в районах с пастбищами, где животным достаточно пространства и подходящих природных условий.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Свиноводство ценят за сравнительно быстрое получение мяса и высокую продуктивность. Оно хорошо развивается там, где есть стабильная кормовая база и удобный сбыт продукции.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ферма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крупных комплексах используют механизацию, автоматическую подачу корма и постоянный ветеринарный контроль. Это помогает уменьшить трудозатраты и сохранить здоровье животных.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4" y="1839066"/>
            <a:ext cx="264000" cy="23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513" y="1835949"/>
            <a:ext cx="240900" cy="24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8350" y="1835949"/>
            <a:ext cx="240900" cy="24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Рыбоводство и пчеловодство: полезные дополнения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4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Рыбу выращивают в прудах, садках и на специальных фермах. Такая работа требует чистой воды, внимательного ухода и контроля условий, чтобы сохранить здоровье рыб и качество продукции.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4963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дают мёд и воск, а ещё помогают опылять сады, поля и огороды. Поэтому пчеловодство полезно не только как отрасль производства, но и для урожая растений.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96800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отрасли особенно зависят от экологической обстановки и состояния природных ресурсов. Загрязнение воды, воздуха и почвы сразу снижает их результаты и делает труднее работу хозяйств.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сельское хозяйство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климат, почвы, вода и рельеф определяют размещение отраслей и результаты работы хозяйства.
</a:t>
            </a:r>
            <a:endParaRPr lang="en-US" sz="10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работают в сельском хозяйстве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отвечает за растения, животных и технику на сельскохозяйственном предприятии.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важны и знания, и практические навыки. Каждая профессия помогает получить качественную продукцию и снизить потери.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обществознания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сельского хозяйства и пути их решения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не только с природой, но и с организацией работы, хранением и оснащением хозяйств.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помогают уменьшить риски: воду можно экономить, болезни предотвращать, а урожай сохранять дольше и лучше.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обобщённая учебная схема проблем и решений в сельском хозяйстве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 повседневной жизни человека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30025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каши, молоко, мясо, овощи, фрукты, яйца и мёд появляются на столе благодаря труду работников полей, ферм, перерабатывающих предприятий и транспорта.
</a:t>
            </a:r>
            <a:endParaRPr lang="en-US" sz="1455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03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цепочки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поля и фермы продукция проходит через хранение, переработку и магазины. Эта цепочка показывает, как сельское хозяйство связано с жизнью каждого человека.
</a:t>
            </a:r>
            <a:endParaRPr lang="en-US" sz="1463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6106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страну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сельского хозяйства влияет на качество питания, цены в магазинах и обеспеченность страны продуктами. Поэтому от него зависит и быт семей, и устойчивость экономики.
</a:t>
            </a:r>
            <a:endParaRPr lang="en-US" sz="142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 — основа питания и труда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объединяет многие отрасли и напрямую связано с природой, техникой и трудом людей. Оно кормит страну, снабжает промышленность сырьём и помогает каждому из нас ежедневно.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2026-06-02T11:01:04Z</dcterms:created>
  <dcterms:modified xsi:type="dcterms:W3CDTF">2026-06-02T11:01:04Z</dcterms:modified>
</cp:coreProperties>
</file>