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традиции Вооружённых Сил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память, воинская честь и преемственность защитников Отечества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традиции складывались веками: они связывают подвиг предков, воинские ритуалы, награды и память о героях, показывая, как исторический опыт формирует ответственность и готовность служить.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дружин к современной армии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присяга закрепляет обязанность защищать Отечество, соблюдать Конституцию Российской Федерации и точно выполнять законные приказы командиров, не перекладывая ответственность на других.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присяга и личная ответственность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требует бережного отношения к оружию, внимательности к безопасности товарищей и строгого соблюдения дисциплины, поскольку ошибка одного военнослужащего может повлиять на весь коллектив.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присяги — верность долгу и готовность действовать в напряжённой обстановке, не допуская трусости, самовольства и нарушений уставных норм.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8555" y="1581445"/>
            <a:ext cx="174825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Боевое знамя как символ части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символ части
</a:t>
            </a:r>
            <a:endParaRPr lang="en-US" sz="1256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Боевое знамя выражает честь, историю и правопреемство воинской части. Оно напоминает о её задачах, заслугах и ответственности перед государством и сослуживцами.
</a:t>
            </a:r>
            <a:endParaRPr lang="en-US" sz="1046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бережное отношение
</a:t>
            </a:r>
            <a:endParaRPr lang="en-US" sz="1238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 торжественно вручают, выносят на строевые мероприятия и охраняют как особо важную святыню. Эти ритуалы подчёркивают уважение к военной службе и традициям.
</a:t>
            </a:r>
            <a:endParaRPr lang="en-US" sz="103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подразделения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военной истории утрата знамени считалась тяжёлым позором, а его сохранение — признаком сплочённости, стойкости и внутренней дисциплины подразделения даже в трудных обстоятельствах.
</a:t>
            </a:r>
            <a:endParaRPr lang="en-US" sz="10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в бою: доверие и взаимовыручка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Воинское товарищество строится на уверенности, что сослуживец не подведёт и вовремя придёт на помощь. Такое доверие укрепляет моральное состояние и снимает лишнее напряжение.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сплочённость помогает в деле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боевой обстановке сплочённый коллектив быстрее реагирует на изменения и реже допускает ошибки. Это особенно важно при обороне, наступлении, марше и действиях в окружении.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становятся устойчивыми, когда закрепляются в повседневной службе, а не только в памятные дни.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присяге и дисциплина образуют основу, а мужество, товарищество и уважение к истории усиливают боевой дух.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ценности боевых традиций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воинской культуры и уставных принципов Вооружённых Сил России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Единоначалие позволяет командиру нести полную ответственность за решение и обеспечивает понятный порядок подчинения, без которого невозможно согласовать действия подразделения в бою.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Дисциплина, приказ и единоначалие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выражается в точном выполнении приказов, соблюдении уставов, распорядка службы и требований безопасности; она делает действия военнослужащих предсказуемыми и согласованными.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российской армии показывает, что организованность и чёткое подчинение повышали управляемость войск в сложной обстановке, когда промедление могло стоить успеха операции.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мирное время имеет не меньшую ценность: он приучает к ответственности, развивает исполнительность и создаёт основу для уверенных действий в напряжённой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поощрений показывают, как армия закрепляет образцы мужества и служебного отличия.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звания не только отмечают заслуги, но и задают для военнослужащих понятный нравственный ориентир.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воинские звания как часть традиции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формы военных наград и почётных званий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боевая традиция в подразделении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историческая память переходит в устойчивую практику службы и воспитания.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Присяга на верность Родине в разные эпохи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армия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присяга утверждала верность государю и Отечеству, а также обязанность честно служить и подчиняться воинскому порядку.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Присяга приобрела новый государственный смысл, сохранив главное: защиту страны, дисциплину и готовность к риску ради общего дела.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Армия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присяги подчёркивала верность народу, выполнение воинского долга и ответственность перед государством и товарищами по службе.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 Российской Федерации
</a:t>
            </a:r>
            <a:pPr algn="ctr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присяга соединяет личный выбор военнослужащего с обязанностью защищать Конституцию, народ и безопасность страны.
</a:t>
            </a:r>
            <a:endParaRPr lang="en-US" sz="10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Гвардия и элитные части как образец боевой доблести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Почёт, который надо заслужить
</a:t>
            </a:r>
            <a:pPr algn="l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Гвардейский статус не возникал автоматически: его получали за стойкость, выучку и успех в бою. Для военнослужащих это было знаком особого доверия государства и напоминанием о необходимости держать более высокую планку службы каждый день, а не только в торжественные моменты.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Часть, которой доверяют труднейшие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Гвардейские соединения нередко становились теми подразделениями, на которые возлагали самые ответственные участки операции. Их репутация строилась на точном выполнении приказов, дисциплине и умении действовать слаженно, когда ошибка могла стоить слишком дорого.
</a:t>
            </a:r>
            <a:endParaRPr lang="en-US" sz="102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преемственности и воинской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гвардии подчеркивали связь поколений защитников Отечества. Такой статус повышал престиж военной профессии, укреплял чувство ответственности за честь части и формировал представление о службе как о высокой государственной миссии, требующей постоянной самоотдачи.
</a:t>
            </a:r>
            <a:endParaRPr lang="en-US" sz="10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менялись формы службы и символы, но сохранялись представления о долге, чести и верности Отечеству.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устойчивую преемственность: исторические перемены не разрывали основу традиций, а лишь обновляли их формы.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боевых традиций России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этапам военной истории России на основе учебных и исторических материалов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Москвы и Сталинградская битва закрепили в военной памяти образ стойкости, когда решимость и выдержка становились не менее важными, чем вооружение и численность войск.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как главный источник современного канона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битва показала значение мастерства, управления и взаимосвязи родов войск, а также умения побеждать сильного противника за счет подготовки и дисциплины.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Берлина завершил войну как символ окончательной победы, а также напомнил о цене освобождения Европы, братстве фронта и тыла и личной ответственности каждого бойца.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73701"/>
            <a:ext cx="251700" cy="20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28221" y="3449281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персональные образцы служения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Полководческая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Суворов, Кутузов, Жуков и Рокоссовский показывают, что военная доблесть включает не только храбрость, но и стратегическое мышление, ответственность за людей и умение принимать точные решения.
</a:t>
            </a:r>
            <a:endParaRPr lang="en-US" sz="1393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выдающегося подвига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Матросов и Николай Гастелло стали символами самопожертвования, когда личный поступок одного человека влиял на исход боя и поддерживал боевой дух товарищей.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которую разделяет армия и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имена объединяют профессиональных военных, школьников и ветеранов. Через биографии героев история армии становится личной и понятной, а подвиг воспринимается как реальный нравственный ориентир.
</a:t>
            </a:r>
            <a:endParaRPr lang="en-US" sz="1371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военной чести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задают меру служения: верность долгу, готовность к риску и уважение к присяге. Именно такие примеры делают традицию не абстрактной, а живой и убедительной.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Ритуалы, поддерживающие боевые традиции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символы и памятные практики переходят в повседневную службу и воспитание.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684394"/>
            <a:ext cx="3805200" cy="1818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традиции работают не только как символы, но и как инструменты порядка, ответственности и устойчивости подразделения.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 традиций в том, что они укрепляют управляемость, безопасность и моральную устойчивость коллектива.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 боевых традиций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уставным нормам и историческим примерам военной службы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Кадетские классы, юнармейские отряды и школьные музеи боевой славы помогают подросткам увидеть историю не как набор дат, а как живую связь между прошлым, службой и личной ответственностью.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Военно-патриотическое воспитание школьников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ветеранами и участие в памятных мероприятиях формируют уважение к военной службе, интерес к исторической правде и понимание того, что гражданская позиция проявляется в дисциплине и осознанном выборе.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Боевой дух складывается не из одного фактора: он поддерживается одновременно мастерством, уверенностью в командовании и ощущением общественной поддержки.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подготовка и доверие к командиру, потому что именно они обеспечивают устойчивость подразделения в реальной обстановке.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боевой дух в современных условиях
</a:t>
            </a:r>
            <a:endParaRPr lang="en-US" sz="2175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современным подходам к морально-психологической подготовке военнослужащих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технологии не отменяют традиций, а требуют более зрелой дисциплины, точности и ответственности, поскольку современный бой опирается на согласованные действия и быстрое принятие решений.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традиции в современном образе Вооружённых Сил
</a:t>
            </a:r>
            <a:endParaRPr lang="en-US" sz="2229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преемственность поддерживает уважение к службе и объединяет поколения военнослужащих, напоминая, что профессионализм измеряется не только техникой, но и нравственной устойчивостью.
</a:t>
            </a:r>
            <a:endParaRPr lang="en-US" sz="1097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новых формах конфликтов, включая информационную среду и киберпространство, традиции помогают сохранять внутреннюю собранность, верность долгу и способность действовать без утраты моральных ориентиров.
</a:t>
            </a:r>
            <a:endParaRPr lang="en-US" sz="10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традиции: память, которая делает армию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традиции соединяют опыт истории, воинскую дисциплину и личную ответственность. Благодаря им сохраняются преемственность поколений, боеспособность армии и уважение общества к службе.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2026-05-21T04:47:07Z</dcterms:created>
  <dcterms:modified xsi:type="dcterms:W3CDTF">2026-05-21T04:47:07Z</dcterms:modified>
</cp:coreProperties>
</file>