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скелет человека и соединения костей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основа тела и движений, состоит из более 200 костей.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скелета в жизни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поддерживает форму тела, обеспечивает движение вместе с мышцами, защищает важные органы и служит местом образования кровяных клеток в костном мозге.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скелета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делится на осевой — включает череп, позвоночник и грудную клетку для защиты органов и поддержки тела.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Добавочный скелет состоит из конечностей и поясов, отвечая за движение и работу рук и ног.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взрослого человека количество костей составляет примерно 206, объединяющихся в эти две большие группы.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костей и их функции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кости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кости, такие как бедренная, длинные и прочные, играют ключевую роль в движении конечностей, обеспечивая опору и рычаги для мышц.
</a:t>
            </a:r>
            <a:endParaRPr lang="en-US" sz="1307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
</a:t>
            </a:r>
            <a:pPr algn="l" indent="0" marL="0">
              <a:lnSpc>
                <a:spcPct val="90000"/>
              </a:lnSpc>
              <a:buNone/>
            </a:pPr>
            <a:r>
              <a:rPr lang="en-US" sz="4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кости, например лопатки и кости черепа, служат защитой для внутренних органов и формируют крепкий каркас тела.
</a:t>
            </a:r>
            <a:endParaRPr lang="en-US" sz="143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кости
</a:t>
            </a:r>
            <a:pPr algn="l" indent="0" marL="0">
              <a:lnSpc>
                <a:spcPct val="90000"/>
              </a:lnSpc>
              <a:buNone/>
            </a:pPr>
            <a:r>
              <a:rPr lang="en-US" sz="4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кости, как в запястье, придают форму и стабильность суставам, позволяя сохранять гибкость и прочность.
</a:t>
            </a:r>
            <a:endParaRPr lang="en-US" sz="143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костей и их функции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защищают важные органы — череп оберегает мозг, рёбра защищают сердце и лёгкие.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служит опорой для мышц, обеспечивая движение и поддержание позы.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накапливает минералы, в частности кальций и фосфор, поддерживая баланс в организме.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костях происходит образование кровяных клеток, что жизненно важно для иммунитета и питания тканей.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костей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соединения, или сращения, фиксируют кости прочно, обеспечивая надёжную защиту и отсутствие подвижности.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соединения, такие как суставы, обеспечивают широкий диапазон движений за счёт сложного строения суставных поверхностей и капсулы.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соединений костей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справочник,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соединений костей
</a:t>
            </a:r>
            <a:endParaRPr lang="en-US" sz="263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соединений обеспечивают прочность, лишь меньшая часть предназначена для подвижности.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сочетает защиту и мобильность за счёт разнообразия соединений.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 костей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Швы черепа надежно связывают кости, обеспечивая защиту мозга от повреждений.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таза также образуют неподвижные соединения, создавая прочный каркас для поддержки тела.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подвижности в таких соединениях предотвращает смещение костей при нагрузках.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хрящевые соединения
</a:t>
            </a:r>
            <a:endParaRPr lang="en-US" sz="2617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Межпозвоночные диски состоят из хряща, обеспечивая амортизацию и гибкость позвоночника.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слегка сгибать и разгибать позвоночник, сохраняя его устойчивость и подвижность одновременно.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соединения помогают смягчать удары и нагрузку при ходьбе и прыжках.
</a:t>
            </a:r>
            <a:endParaRPr lang="en-US" sz="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сустав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большую подвижность руки, позволяя выполнять разнообразные движения: вращение, сгибание и разгибание. Сустав окружён капсулой с жидкостью, уменьшающей трение.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Локтевой сустав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сгибание и разгибание предплечья, соединяет три кости, что делает движения точными и сильными.
</a:t>
            </a:r>
            <a:endParaRPr lang="en-US" sz="1128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сустав
</a:t>
            </a:r>
            <a:pPr algn="l" indent="0" marL="0">
              <a:lnSpc>
                <a:spcPct val="90000"/>
              </a:lnSpc>
              <a:buNone/>
            </a:pPr>
            <a:r>
              <a:rPr lang="en-US" sz="3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сустав тела, поддерживает вес, состоит из сложных структур, включая мениски, которые амортизируют нагрузки при ходьбе и беге.
</a:t>
            </a:r>
            <a:endParaRPr lang="en-US" sz="1005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 скелета — суставы
</a:t>
            </a:r>
            <a:endParaRPr lang="en-US" sz="23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соединения определяется функцией: защита требует неподвижности, движение — подвижности.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анатомии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вида соединений костей, каждое со своим примером и уровнем подвижности. Это помогает понять, как структура влияет на функцию.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соединений костей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сустава: детали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Суставной хрящ покрывает контактные поверхности костей, что предотвращает их изнашивание и обеспечивает плавное скольжение при движении.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сустава находится суставная жидкость, которая питает хрящ и снижает трение между костями во время движения.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крепят суставные поверхности, ограничивая амплитуду движений и обеспечивая стабильность сустава в различных положениях.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сустав содержит мениски — полулунные хрящевые структуры, которые амортизируют нагрузки и улучшают сочленение костей.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головы: череп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черепа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состоит из двух отделов — мозгового, который защищает головной мозг, и лицевого, формирующего органы чувств и вестибулярные структуры. Эти отделы взаимодействуют и выполняют разные функции.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костей черепа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черепе расположено более 20 костей, которые соединены практически неподвижными швами. Такое строение обеспечивает прочность и защиту жизненно важных органов.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черепа: строение и функция
</a:t>
            </a:r>
            <a:endParaRPr lang="en-US" sz="233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мозговой отдел входят лобная, теменные, височные и затылочная кости, образующие прочный каркас, защищающий головной мозг от внешних воздействий.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этих костей служит точкой крепления мышц головы и сосудов, участвуя в движениях и кровоснабжении головы.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Прочное соединение костей формирует замкнутое пространство, обеспечивая стабильность и защиту центральной нервной системы.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включает носовые, скуловые и верхнечелюстные кости, которые формируют контуры лица и защищают органы чувств.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— единственная подвижная кость черепа, обеспечивающая жевательные движения и участвующая в артикуляции речи.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лицевого отдела создают защиту для глазниц, носовой и ротовой полостей, поддерживая функции дыхания и пищеварения.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подвижности и прочности лицевого скелета позволяет сохранять форму лица и выполнять важные физиологические функции.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черепа: особенности строения
</a:t>
            </a:r>
            <a:endParaRPr lang="en-US" sz="225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мозгового отдела соединены швами различного типа — зубчатыми, плоскими и чешуйчатыми, которые не допускают движения между костями, обеспечивая прочность.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Исключением является височно-нижнечелюстной сустав — подвижный, он позволяет открывать и закрывать рот, участвует в жевании и речи, обеспечивая необходимую функциональность.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костей черепа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роста и развития скелета головы
</a:t>
            </a:r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формирования и окостенения костей черепа
</a:t>
            </a:r>
            <a:endParaRPr lang="en-US" sz="2587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 скелета головы
</a:t>
            </a:r>
            <a:endParaRPr lang="en-US" sz="221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головы обеспечивает надёжную защиту головного мозга и органов чувств — глаз, ушей, носа, а также верхних отделов дыхательной и пищеварительной систем.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черепа формируют специальные полости, необходимые для дыхания, восприятия запахов и речи, а также участвуют в выражении мимики.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черепа, включая переломы, могут вызвать серьёзные последствия для здоровья, поэтому его прочность и целостность крайне важны.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у подростков
</a:t>
            </a:r>
            <a:endParaRPr lang="en-US" sz="245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продолжается процесс окостенения костей черепа, швы ещё сохраняют некоторую подвижность, что способствует росту и развитию головного мозга.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размеров и пропорций лицевого скелета связаны с формированием постоянных зубов и активным ростом, что влияет на облик и функции головы.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 строение скелета человека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формирует основу тела, обеспечивает движение и защиту органов, а разнообразие соединений костей отвечает их функциям. Изучение скелета головы помогает понять механизмы защиты и жизненно важные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2026-05-09T11:26:59Z</dcterms:created>
  <dcterms:modified xsi:type="dcterms:W3CDTF">2026-05-09T11:26:59Z</dcterms:modified>
</cp:coreProperties>
</file>