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Кора, плиты и породы объясняют горы, равнины, вулканы и впадины — и их изменения со временем.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Геологическое строение и рельеф Земли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меняется очень медленно, но постоянно: внутренние силы «строят» складки, разломы, горы и вулканы. Внешние силы — вода, ветер, лёд и выветривание — разрушают породы, переносят обломки и выравнивают поверхность.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рельеф Земли постоянно меняется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479975" y="3458325"/>
            <a:ext cx="31428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кора — самый тонкий внешний слой: под океанами она обычно тоньше, а под материками — толще. Даже небольшая разница в мощности влияет на формы поверхности.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181975" y="3458325"/>
            <a:ext cx="3476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коре залегают горные породы, из которых складываются горы, равнины, плоскогорья и впадины. Поэтому рельеф связан с тем, какие породы прочнее и где они выходят на поверхность.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578100" y="3557625"/>
            <a:ext cx="3359700" cy="18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состоит из ядра, мантии и земной коры. Эти слои отличаются плотностью и температурой, поэтому ведут себя по-разному при внутренних движениях.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Земли и земная кора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256039"/>
            <a:ext cx="5955300" cy="221572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горных пород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Породы различаются по способу образования, что отражается на прочности, устойчивости рельефа и полезных ископаемых.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состава и прочности пород зависит, где рельеф сохраняется круче, а где легче разрушается; также меняется набор полезных ископаемых.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450" y="1380407"/>
            <a:ext cx="11135100" cy="48172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0825" y="3208825"/>
            <a:ext cx="48648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разделена на крупные и мелкие плиты, которые движутся со скоростью от нескольких миллиметров до нескольких сантиметров в год. Такое «медленное» перемещение всё равно меняет Землю на больших расстояниях.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6406375" y="3208898"/>
            <a:ext cx="5262600" cy="16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столкновении плит возникают горы, землетрясения и цепочки вулканов. При расхождении образуются рифты, срединно-океанические хребты и появляются новые участки океанической коры.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движутся литосферные плиты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движения плит к формам рельефа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процессов в литосфере и итоговых геологических форм.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400" y="2351190"/>
            <a:ext cx="419400" cy="3355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9150" y="3714524"/>
            <a:ext cx="387900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9150" y="5104049"/>
            <a:ext cx="387900" cy="38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989300" cy="113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Горы: молодые и старые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1535150" y="2107800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горы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они выше, имеют крутые склоны и более острые вершины. Их рельеф «свежий», потому что разрушение пород ещё не успело сгладить формы. Пример — Кавказ.
</a:t>
            </a:r>
            <a:endParaRPr lang="en-US" sz="1700" dirty="0"/>
          </a:p>
        </p:txBody>
      </p:sp>
      <p:sp>
        <p:nvSpPr>
          <p:cNvPr id="12" name="Text 3"/>
          <p:cNvSpPr txBox="1"/>
          <p:nvPr/>
        </p:nvSpPr>
        <p:spPr>
          <a:xfrm>
            <a:off x="1535150" y="3497324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Старые горы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горы часто ниже и сильнее разрушены: их формы становятся более округлыми. Это результат длительного воздействия воды, ветра и перепадов температуры на протяжении долгого времени. Пример — Урал.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1535150" y="4886849"/>
            <a:ext cx="98490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чего зависит внешний вид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и облик определяются возрастом гор, тектоническими движениями и тем, как долго породы подвергались разрушению. Поэтому «похожие» внешне горы могут иметь разную историю.
</a:t>
            </a:r>
            <a:endParaRPr lang="en-US" sz="1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 местности, тем чаще рельеф расчленён оврагами и долинами. На это влияют различия в уклонах и воздействие осадков.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увеличения высоты обычно растёт расчленённость: склоны становятся круче, а различия между вершинами и долинами — заметнее.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интервалы высот приводятся в учебных обобщениях.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высот крупных форм рельефа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88575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занимают большие площади суши и часто удобны для жизни людей. Их ровные поверхности помогают развивать сельское хозяйство и строить дороги и железные дороги.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5599200" y="21903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Низменности располагаются ниже 200 м над уровнем моря. Из-за относительной «ровности» в них нередко легче оседают осадки и образуются поймы рек и заболоченные участки.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39781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Возвышенности находятся выше 200 м. Обычно они приподняты по сравнению с окружающими территориями и имеют более заметные уклоны, поэтому сток воды происходит быстрее.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8319300" y="4410000"/>
            <a:ext cx="31602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Плоскогорья отличаются ровной или слабоволнистой поверхностью и приподнятым положением. Такие территории выглядят «как плато»: высота может быть большой, но формы не обязательно резкие.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Равнины, низменности и плоскогорья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Вулканы возникают там, где магма поднимается к поверхности Земли. Извержения сопровождаются выходом лавы, пепла и газов, из-за чего вокруг вулканов меняется окружающий ландшафт и состав почв.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Вулканическая деятельность формирует конусы, кратеры, лавовые плато и острова вулканического происхождения. Так, Ключевская Сопка на Камчатке, Фудзияма в Японии и Гавайские острова показывают разные стили вулканизма.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Вулканизм и вулканические формы рельефа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высокая вероятность сильных толчков связана с границами плит: там накапливаются напряжения и периодически происходит их разрядка.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Размещение поясов совпадает с зонами активных тектонических процессов, поэтому в этих областях нередко наблюдаются и вулканические извержения.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качественное сопоставление сейсмических поясов, без точных статистических долей (учебные карты).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происходят землетрясения
</a:t>
            </a:r>
            <a:endParaRPr lang="en-US" sz="3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силы, изменяющие рельеф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1294925" y="2513800"/>
            <a:ext cx="3169200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Выветривание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6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33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Породы разрушаются под действием температуры, воды и химических реакций. Трещины расширяются, камни крошатся, а прочность участков рельефа уменьшается.
</a:t>
            </a:r>
            <a:endParaRPr lang="en-US" sz="1612" dirty="0"/>
          </a:p>
        </p:txBody>
      </p:sp>
      <p:sp>
        <p:nvSpPr>
          <p:cNvPr id="9" name="Text 2"/>
          <p:cNvSpPr txBox="1"/>
          <p:nvPr/>
        </p:nvSpPr>
        <p:spPr>
          <a:xfrm>
            <a:off x="2846725" y="4977950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2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обломков
</a:t>
            </a:r>
            <a:pPr algn="l" indent="0" marL="0">
              <a:lnSpc>
                <a:spcPct val="115000"/>
              </a:lnSpc>
              <a:buNone/>
            </a:pPr>
            <a:r>
              <a:rPr lang="en-US" sz="688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78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Разрушенный материал уносится водой, ветром, льдом и подземными потоками. Обломки сортируются по размеру и часто меняют форму, становясь окатанными.
</a:t>
            </a:r>
            <a:endParaRPr lang="en-US" sz="1672" dirty="0"/>
          </a:p>
        </p:txBody>
      </p:sp>
      <p:sp>
        <p:nvSpPr>
          <p:cNvPr id="10" name="Text 3"/>
          <p:cNvSpPr txBox="1"/>
          <p:nvPr/>
        </p:nvSpPr>
        <p:spPr>
          <a:xfrm>
            <a:off x="6308925" y="3869025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7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и отложение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9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8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скорость потока падает, обломки оседают. Так образуются новые слои и поверхности: от речных отложений до песчаных форм в пустынях.
</a:t>
            </a:r>
            <a:endParaRPr lang="en-US" sz="1677" dirty="0"/>
          </a:p>
        </p:txBody>
      </p:sp>
      <p:sp>
        <p:nvSpPr>
          <p:cNvPr id="11" name="Text 4"/>
          <p:cNvSpPr txBox="1"/>
          <p:nvPr/>
        </p:nvSpPr>
        <p:spPr>
          <a:xfrm>
            <a:off x="8423100" y="2208150"/>
            <a:ext cx="30168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5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Сглаживание поверхности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4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 временем неровности уменьшаются: высокие участки разрушаются быстрее, а низины постепенно заполняются. В итоге рельеф становится более ровным и устойчивым.
</a:t>
            </a:r>
            <a:endParaRPr lang="en-US" sz="1575" dirty="0"/>
          </a:p>
        </p:txBody>
      </p:sp>
      <p:sp>
        <p:nvSpPr>
          <p:cNvPr id="12" name="Text 5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река формирует новые формы рельефа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процессов: вода разрушает, переносит и откладывает материал.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0430" y="609600"/>
            <a:ext cx="5129140" cy="569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36375" y="1840825"/>
            <a:ext cx="5153400" cy="4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и их следы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 шлифуют горные породы, как бы «протирая» скалы, и выносят обломочный материал. Под их весом углубляются долины, а после отступления остаются морены и характерные формы рельефа.
</a:t>
            </a:r>
            <a:pPr algn="l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 морские волны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поднимает и переносит песок, поэтому в пустынях растут дюны и образуются барханы. Морские волны разрушают берега, формируя клифы, пляжи и косы, особенно на побережьях и в северных районах.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536375" y="609600"/>
            <a:ext cx="51534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Ледники, ветер и море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499292"/>
            <a:ext cx="5955300" cy="186541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внутренних и внешних сил Земли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силы создают и перестраивают участки земной коры, внешние — разрушают, переносят и сглаживают поверхность.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рельеф меняется одновременно: одни процессы поднимают и ломают породы, другие «обтачивают» и выравнивают их.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мере подъёма условия быстро меняются: снег и холод чаще задерживаются, почвы становятся беднее. Поэтому состав растительности постепенно перестраивается.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общий тренд: чем выше гора, тем сильнее меняются климат, почвы и растительность, формируя пояса.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географии; схема отражает закономерность без точных численных значений (качественная иллюстрация).
</a:t>
            </a:r>
            <a:endParaRPr lang="en-US" sz="10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Высотная поясность в горах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37350" y="3229425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Осадочные породы часто связаны с нефтью, углём, солью и известняком. Выходы слоёв и их обнажения в долинах и оврагах дают подсказку о том, что именно находится в толще.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834072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удобны для бурения и планирования добычи, а в горах важнее наблюдать выходы пород и разломы. Поэтому тип рельефа влияет на способы поиска и добычи ресурсов.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876675" y="3199300"/>
            <a:ext cx="2974500" cy="18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Магматические породы нередко содержат руды металлов, потому что при охлаждении магмы образуются минеральные включения. Там, где породы выходят на поверхность, рельеф помогает обнаружить такие участки.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50575" y="487150"/>
            <a:ext cx="105660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и рельеф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7088" y="2521323"/>
            <a:ext cx="1877700" cy="18153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62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Карьер, дамба, дорога, городская застройка и распашка земель меняют естественную поверхность. Землю снимают, насыпают и уплотняют, из-за чего меняются сток воды и устойчивость склонов.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7840375" y="2235046"/>
            <a:ext cx="3870000" cy="242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ускоряет эрозию в местах работ, создаёт насыпи, отвалы и терриконы. Появляются искусственные водоёмы, а новые формы антропогенного рельефа особенно заметны рядом с промышленными и городскими зонами.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изменение рельефа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примерах из школьной географии видно, что Россия сочетает крупные равнинные пространства и протяжённые горные области. Это помогает понять общий «рисунок» карты.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горных областей среди перечисленных примеров связано с южным и восточным положением активных тектонических зон; на западе и севере доминируют равнины.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1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географии; распределение по перечисленным формам: Восточно-Европейская равнина, Западно-Сибирская равнина, Среднесибирское плоскогорье, Урал, Кавказ, Алтай, Камчатка.
</a:t>
            </a:r>
            <a:endParaRPr lang="en-US" sz="811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рельефа России и их распространение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Геологическое строение задаёт состав и прочность горных пород, а рельеф складывается из действий внутренних и внешних сил. Поэтому горы, равнины, вулканы и берега постоянно продолжают меняться — медленно, но непрерывно.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картина: породы + процессы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2026-05-11T19:35:33Z</dcterms:created>
  <dcterms:modified xsi:type="dcterms:W3CDTF">2026-05-11T19:35:33Z</dcterms:modified>
</cp:coreProperties>
</file>