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оболочка Земли — биосфера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все обитатели нашей планеты — от микробов до людей.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не просто место, где есть жизнь. Это огромная система, в которой всё связано: живые организмы, воздух, вода и почва помогают друг другу существовать и менять Землю.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наш общий дом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биосфера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на лугах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есть там, где можно жить растениям, животным и грибам. Лес, луг или поле — всё это части живого мира, если там есть вода, свет и подходящая температура.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моря и океаны тоже входят в биосферу. В них живут рыбы, водоросли, моллюски и множество других организмов, которым нужна вода каждый день.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живые существа переносятся воздушными потоками или живут очень высоко. Нижняя часть атмосферы входит в биосферу, потому что именно там есть условия для дыхания и жизни.
</a:t>
            </a:r>
            <a:endParaRPr lang="en-US" sz="1463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земной коры тоже населён живыми существами. Здесь живут корни растений, черви, насекомые, грибы и бактерии — настоящие подземные труженики.
</a:t>
            </a:r>
            <a:endParaRPr lang="en-US" sz="1555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удобные места для жизни — те, где есть вода, воздух, свет и тепло. Без этих условий живым существам трудно расти, питаться и размножаться.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биосфере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935150" y="1006075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сами создают себе пищу из воды, углекислого газа и света. Поэтому они — как маленькие фабрики, которые ещё и делают воздух чище для всех остальных.
</a:t>
            </a:r>
            <a:endParaRPr lang="en-US" sz="1248" dirty="0"/>
          </a:p>
        </p:txBody>
      </p:sp>
      <p:sp>
        <p:nvSpPr>
          <p:cNvPr id="13" name="Text 3"/>
          <p:cNvSpPr txBox="1"/>
          <p:nvPr/>
        </p:nvSpPr>
        <p:spPr>
          <a:xfrm>
            <a:off x="3935150" y="1724457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умеют делать пищу сами, поэтому питаются растениями или другими животными. Они живут в разных местах биосферы: в лесу, в воде, в почве и в воздухе.
</a:t>
            </a:r>
            <a:endParaRPr lang="en-US" sz="1248" dirty="0"/>
          </a:p>
        </p:txBody>
      </p:sp>
      <p:sp>
        <p:nvSpPr>
          <p:cNvPr id="14" name="Text 4"/>
          <p:cNvSpPr txBox="1"/>
          <p:nvPr/>
        </p:nvSpPr>
        <p:spPr>
          <a:xfrm>
            <a:off x="3935150" y="2442839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Грибы-уборщики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только растут в лесу после дождя. Они помогают разбирать остатки погибших растений и животных, чтобы полезные вещества снова вернулись в почву.
</a:t>
            </a:r>
            <a:endParaRPr lang="en-US" sz="1248" dirty="0"/>
          </a:p>
        </p:txBody>
      </p:sp>
      <p:sp>
        <p:nvSpPr>
          <p:cNvPr id="15" name="Text 5"/>
          <p:cNvSpPr txBox="1"/>
          <p:nvPr/>
        </p:nvSpPr>
        <p:spPr>
          <a:xfrm>
            <a:off x="3935150" y="3161222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Бактерии-невидимки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слишком малы, чтобы увидеть их без микроскопа, но работа у них очень важная. Они участвуют в разложении остатков и помогают природе не захламляться.
</a:t>
            </a:r>
            <a:endParaRPr lang="en-US" sz="1248" dirty="0"/>
          </a:p>
        </p:txBody>
      </p:sp>
      <p:sp>
        <p:nvSpPr>
          <p:cNvPr id="16" name="Text 6"/>
          <p:cNvSpPr txBox="1"/>
          <p:nvPr/>
        </p:nvSpPr>
        <p:spPr>
          <a:xfrm>
            <a:off x="3935150" y="3879604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среди живых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относится к обитателям биосферы. Мы дышим, пьём воду, едим растения и животных, а значит, тоже зависим от природы каждый день.
</a:t>
            </a:r>
            <a:endParaRPr lang="en-US" sz="12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 так важно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свет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нужен растениям, чтобы они могли расти и развиваться. Без света зелёные листья не смогут работать как надо, и жизнь на Земле сильно замедлится.
</a:t>
            </a:r>
            <a:endParaRPr lang="en-US" sz="1285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Солнца помогает живым существам не замерзать. Оно поддерживает подходящую температуру для роста растений, жизни животных и обычных дел людей.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растениям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солнечного света растения создают пищу. Этот процесс называется фотосинтезом, и именно он делает растения главными кормильцами в природе.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энергию дальше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которая началась у Солнца, переходит к растениям, а потом — к животным. Так в природе образуются цепочки питания, где всё движется по порядку.
</a:t>
            </a:r>
            <a:endParaRPr lang="en-US" sz="12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в природе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солнечная энергия проходит через живые организмы и возвращается в почву.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путешествует по биосфере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 в морях, реках и лужах. Она превращается в пар и поднимается вверх, становясь невидимой для наших глаз.
</a:t>
            </a:r>
            <a:endParaRPr lang="en-US" sz="1371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 водяной пар охлаждается и собирается в маленькие капельки. Так появляются облака, которые плывут над Землёй.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капелек становится слишком много, вода падает на землю дождём, снегом или градом. Это возвращает её обратно в природу.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реки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Выпавшая вода стекает в ручьи, реки и озёра, а потом снова попадает в моря и океаны. Круговорот начинается заново.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дыхание живых существ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и животным нужен кислород, чтобы дышать и жить. Без воздуха организм быстро устаёт, поэтому чистая атмосфера так важна для всех.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воздухе много пыли и дыма, дышать становится труднее. Поэтому растения, особенно леса и парки, помогают делать воздух чище и приятнее.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дышат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углекислый газ, а в ответ выделяют кислород. Получается очень полезный обмен: одни берут нужное, другие получают свежий воздух.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воздушный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 — часть биосферы, и все живые существа зависят от него. Если беречь природу, дышать будет легче и людям, и животным.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жизнь в почве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строители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комке земли живут дождевые черви, которые прокладывают ходы и рыхлят почву. Благодаря им воздух и вода легче проходят к корням растений, а земля становится более мягкой и плодородной.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работают тихо, но очень старательно. Они разлагают остатки растений и животных, превращая их в вещества, которые снова могут использовать растения. Вот такой полезный круговорот под ногами.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корней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рыхлая и живая, корням растений легче расти вниз и в стороны. Там они находят воду и питательные вещества, а растение получает силы для роста и цветения.
</a:t>
            </a:r>
            <a:endParaRPr lang="en-US" sz="11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биосферу называют живой оболочкой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вокруг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всю Землю там, где могут жить организмы: в воздухе, воде и почве. Поэтому её и называют живой оболочкой планеты.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меняют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не просто живут рядом. Они делают воздух чище, перемешивают почву, распространяются по разным местам и помогают природе работать как единый механизм.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животные, грибы и бактерии постоянно участвуют в круговороте воды и веществ. Благодаря этому природа не стоит на месте, а всё время обновляется.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жизни всё иначе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на Земле не было живых существ, её поверхность, воздух и вода выглядели бы совсем по-другому. Жизнь делает нашу планету особенной и узнаваемой.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питания в природе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пищевой цепи: растение → гусеница → птица → хищная птица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биосферы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не отдельно от природы, а вместе с ней. Нам нужны воздух для дыхания, вода для жизни и пища, которая появляется благодаря растениям и животным.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вырубка деревьев и грязная вода нарушают жизнь растений и животных. Тогда природе труднее восстанавливаться, а обитателям биосферы становится неуютно и небезопасно.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отвечает взаимностью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чистые, а реки не загрязнены, людям легче дышать, отдыхать и работать. Здоровая биосфера помогает сохранять здоровье, настроение и привычный ритм жизни.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каждый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поступки важны: не мусорить, беречь воду, сажать растения и помогать животным. Из таких полезных дел складывается забота о планете.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леса есть свои этажи
</a:t>
            </a:r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поляне и под деревьями кипит жизнь. На земле растут мхи и травы, в кустах прячутся птицы, а в кронах деревьев строят гнёзда и ищут корм многие жители леса.
</a:t>
            </a:r>
            <a:endParaRPr lang="en-US" sz="1103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труженики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насекомые и мелкие животные помогают лесу жить и обновляться. Они разлагают остатки растений, рыхлят почву и делают её плодороднее, чтобы деревья и травы могли расти дальше.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защищает и кормит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кислород, удерживает влагу и бережёт почву от разрушения. Он служит домом для зверей, птиц и насекомых, а ещё дарит им укрытие, пищу и спокойствие.
</a:t>
            </a:r>
            <a:endParaRPr lang="en-US" sz="1045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богатый мир живой природы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96226"/>
            <a:ext cx="391500" cy="34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96226"/>
            <a:ext cx="391500" cy="34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 часть биосферы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жители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обитают рыбы, киты, медузы, морские звёзды и множество других существ. У каждого из них есть своё место в жизни огромного водного мира.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растения и водоросли тоже помогают создавать кислород. Они получают свет, растут в воде и поддерживают жизнь многих морских организмов.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цепочки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одни организмы служат пищей для других. Так рыбы, планктон и более крупные животные образуют цепочки, где всё связано и ничего не происходит случайно.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занимает огромную площадь и сильно влияет на жизнь на Земле. Он помогает сохранять природное равновесие и остаётся важнейшим домом для живых существ.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биосфере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схема: загрязнение среды нарушает жизнь и пищевые связи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8900" y="1483351"/>
            <a:ext cx="299025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трудных местах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края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живые существа приспособились к сильному холоду. Они умеют сохранять жизнь там, где другим обитателям биосферы пришлось бы очень трудно.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источники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могут жить даже в очень горячей воде. Это удивляет, но показывает, что жизнь умеет находить подходящие условия почти везде.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темно
</a:t>
            </a:r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организмы, которым хватает совсем мало света. Они живут в пещерах, глубоко под землёй или в других тёмных местах и продолжают развиваться.
</a:t>
            </a:r>
            <a:endParaRPr lang="en-US" sz="13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
</a:t>
            </a:r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способны жить на камнях и расти очень медленно. Они терпеливы, как настоящие чемпионы по ожиданию, и помогают природе в самых трудных местах.
</a:t>
            </a:r>
            <a:endParaRPr lang="en-US" sz="13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меняется по временам года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растения просыпаются после зимнего отдыха. У них появляются новые листья, побеги и цветы, а насекомые и птицы становятся особенно активными.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созревают плоды, ягоды и семена. Многие животные делают запасы, а деревья постепенно готовятся к холодам и сбрасывают листья.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вокруг много света, тепла и пищи. На лугах и в лесах шумно и оживлённо: животные кормят детёнышей, а растения быстро растут.
</a:t>
            </a:r>
            <a:endParaRPr lang="en-US" sz="1234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жизнь становится спокойнее. Одни растения отдыхают, а многие животные двигаются меньше, чтобы сберечь силы и пережить холодный сезон.
</a:t>
            </a:r>
            <a:endParaRPr lang="en-US" sz="12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биосферу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 сохранять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уход за зелёными насаждениями помогают очищать воздух и делают города уютнее. Даже маленький росток со временем становится полезным помощником природы.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и правильно выброшенный мусор не попадает в почву и водоёмы. Так животные не путаются в отходах, а лес и берег остаются чистыми.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воду и электричество, природе приходится тратить меньше сил на восстановление запасов. Это простое правило помогает и людям, и биосфере.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осторожным с живыми существами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разорять гнёзда и тревожить животных без причины. Доброта к каждому живому существу — это очень важная часть заботы о природе.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жизни связаны между собой: воздух, вода и почва.
</a:t>
            </a:r>
            <a:endParaRPr lang="en-US" sz="1898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эти три среды не существуют отдельно: они постоянно обмениваются веществами и поддерживают жизнь растений, животных и человека.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наш общий дом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делает Землю живой и удобной для жизни. Она даёт нам воздух, воду, пищу и убежище. Заботясь о природе каждый день, мы помогаем и планете, и себе.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2026-05-26T08:51:28Z</dcterms:created>
  <dcterms:modified xsi:type="dcterms:W3CDTF">2026-05-26T08:51:28Z</dcterms:modified>
</cp:coreProperties>
</file>