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Опрос, анкета и график на уроке английского языка: зачем это нужно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спрашивать, отвечать и показывать результаты наглядно.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изучать опросы на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помогают говорить по-английски в реальной ситуации, задавать понятные вопросы и читать результаты. Эта тема соединяет лексику, грамматику и работу с данными: от ответов одноклассников до таблицы и диаграммы.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185" y="1627229"/>
            <a:ext cx="1101300" cy="881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6012" y="1592249"/>
            <a:ext cx="71325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Survey, questionnaire, graph: основные слова по теме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 — это опрос, когда у группы людей собирают ответы по одной теме. Он помогает узнать мнения, привычки и предпочтения, а затем сравнить результаты между участниками.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Questionnaire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Questionnaire — это анкета, то есть набор одинаковых вопросов для всех. Такой формат делает ответы сопоставимыми: каждый ученик видит одну и ту же формулировку и отвечает по тем же правилам.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Graph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Graph — это график или диаграмма, которая показывает результаты наглядно. Закрытые вопросы легче считать, а открытые дают больше слов, но требуют больше времени для обработки.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опрос на английском языке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 идеи до вывода по результатам класса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анкета начинается с простых, коротких вопросов, которые легко прочитать и понять с первого раза. В ней не должно быть лишних слов или сложных формулировок, чтобы каждый ученик мог ответить быстро и без ошибок.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 для всех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участники должны видеть одни и те же вопросы и одинаковый порядок ответов. Тогда результаты можно сравнивать честно, а таблица получится точной. Для школьного опроса особенно удобны варианты A, B, C, D или yes / no.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ответа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анкета собирается на бумаге, рядом с вопросом оставляют клетку, линию или список вариантов. Такой образец выглядит аккуратно и помогает не пропустить ни один ответ, особенно когда в классе много учеников.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хорошая анкета по английскому языку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вопросы для опроса одноклассников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like…?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подходит для быстрых опросов с ответом yes / no. Он помогает узнать отношение к предметам, еде или занятиям, а подсчёт результатов занимает совсем немного времени.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favourite…?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удобна, когда нужно выбрать один вариант из нескольких. Она особенно полезна для тем school subjects, sports, books и food, потому что показывает явного лидера.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do you…?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 частоту действий: every day, sometimes, never. Он даёт больше информации о привычках одноклассников и подходит для тем free time и daily routine.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do you prefer…?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выбором помогает сравнивать два или несколько вариантов без путаницы. Он удобен, когда нужно получить точные и короткие ответы, которые легко записать в таблицу.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опроса класса: favourite school subject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25 учеников о любимом школьном предмете.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is the most popular subject, while Science has the fewest votes.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survey of 25 students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результатов опроса по любимому предмету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различия между ответами и сравнить популярность предметов без долгого чтения таблицы.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and Maths together make up 60% of the answers, and Science is the least chosen subject.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survey of 25 students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на английском языке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title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чтение с заголовка графика: он показывает тему и помогает понять, какие именно данные вы видите. Без этого трудно правильно интерпретировать числа и сравнения.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labels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осей и категорий объясняют, что обозначает каждый столбец или сектор. Они помогают сопоставить ответы и быстрее найти нужную информацию в диаграмме.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столбец показывает самый популярный ответ, а самый низкий — наименее популярный. В круговой диаграмме важно смотреть на доли и проценты, а не только на форму.
</a:t>
            </a:r>
            <a:endParaRPr lang="en-US" sz="123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значений нужно назвать главный результат одним-двумя предложениями. Для 7 класса это полезный навык: он помогает читать график внимательно и говорить по-английски точнее.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7 класса добираются до школы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легко связать с темой daily routine: способ добраться до школы часто повторяется каждый учебный день.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students go by bus, and bike is the least common way to travel to school.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 of 25 grade 7 students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анкете и почему они искажают результаты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анкета утомляет учеников, и часть из них отвечает не до конца или пропускает вопросы. В итоге данные становятся неполными, а выводы — менее надёжными и труднее сравнимыми.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есть сложные или незнакомые слова, ученик может понять его по-своему. Тогда ответы отражают не мнение класса, а разное понимание самого вопроса.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вопросе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намёком на «правильный» ответ, например с оценочным выражением, не дают честной картины. Участник чаще выбирает ожидаемый вариант, а не тот, который действительно считает верным.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для похожих вопросов используют разные ответы или оставляют пропуски, результаты нельзя точно сопоставить. Чтобы сравнение было честным, все участники должны отвечать по одной и той же схеме.
</a:t>
            </a:r>
            <a:endParaRPr lang="en-US" sz="10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ответов к диаграмме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ответы учеников превращаются в таблицу и наглядный график.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опроса: favourite drink at break time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школьного опроса о том, какой напиток ученики выбирают на перемене.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Nearly half of the class chooses water; it is the clear leader.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25 учеников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показывают долю каждого варианта и помогают сравнивать результаты даже в классах разного размера.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на основе опроса из 25 учеников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один ответ из 25 участников опроса.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навыки работы с графиками в течение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рост, но и то, что прогресс идёт постепенно, а не скачком.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заметно улучшаются к концу года, значит регулярная практика помогает читать и строить диаграммы увереннее.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результаты в течение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с мнением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выбирают тему, задают короткие вопросы и собирают ответы одноклассников. Потом результаты оформляют в таблицу и показывают на графике, чтобы быстро увидеть, какой вариант оказался самым популярным.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Онлайн-анкета перед поездкой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экскурсией организаторы могут спросить, куда школьники хотят поехать и какой день им удобнее. Такой опрос помогает принять решение, а кнопки с готовыми ответами делают заполнение быстрым и понятным.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 книгах и 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новостях, рекламе и на сайтах часто предлагают оценить фильм или книгу коротким вопросом. Обычно рядом есть варианты ответа, а затем показывают проценты, чтобы читатель сразу понял общую картину.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опросы встречаются в жизни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графики делают результаты понятнее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общую картину за несколько секунд. Вместо длинного списка чисел ученик сразу замечает лидер, редкий вариант и заметную разницу между ответами.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легко сравнивать значения, даже если их много. Это особенно удобно в школьном опросе, где нужно быстро понять, что выбирают чаще, а что реже.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график имеет ясный title, аккуратные labels и спокойные цвета. Если на нём нет лишних деталей, информация читается легче и не отвлекает от результата.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изображение помогает запомнить и лексику, и сам вывод опроса. Для 7 класса это важно: визуальная форма делает материал проще для повторения и обсуждения.
</a:t>
            </a:r>
            <a:endParaRPr lang="en-US" sz="12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анкеты для урока английского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чек-лист помогает понять, готова ли анкета к использованию в классе.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вопросы и варианты ответов, тем надёжнее результаты survey.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работы с опросами и данными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на уроке английского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модель классного проекта по теме survey, questionnaire and graph.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9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Survey, questionnaire and graph: одна тема, три навыка
</a:t>
            </a:r>
            <a:endParaRPr lang="en-US" sz="3898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собирает ответы, анкета задаёт порядок вопросов, а график делает результаты понятными. Вместе они учат семиклассников спрашивать, считать, сравнивать и ясно представлять информацию на 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2026-05-30T21:06:18Z</dcterms:created>
  <dcterms:modified xsi:type="dcterms:W3CDTF">2026-05-30T21:06:18Z</dcterms:modified>
</cp:coreProperties>
</file>