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 и НН в причастиях: главное правило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быстро выбирать Н или НН в причастиях и не ошибаться.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встречается в диктантах и упражнениях. Оно помогает писать уверенно слова о действиях и признаках: решённая задача, прочитанная книга, построенный дом, выученное стихотворение.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писать правильно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 действию: оно отвечает на вопросы какой? какая? какое? какие?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причастии важно смотреть не только на смысл, но и на суффикс, форму слова и окружение.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образуется от глагола, но похоже на прилагательное по форме и может изменяться по числам и родам.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полных страдательных причастиях прошедшего времени обычно пишется НН: прочитанный, решённый, построенный, выученный.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обозначают действие, которое уже завершилось, поэтому в них часто видны суффиксы -енн-, -ённ-, -анн-, -янн-.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организованный класс, украшенная ёлка, проверенное задание, собранный портфель.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полных причастиях пишется НН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 написание по форме слова и его значению.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писать Н или НН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увидеть НН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-енн- и -ённ-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встречаются в полных причастиях и подсказывают написание НН: решённый, обученный, построенный.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-анн- и -янн-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тоже помогают узнать причастие с НН: организованный, украшенный, обветренный. Суффикс стоит проверять особенно внимательно.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зависимые слова, смысл становится точнее: прочитанная вчера книга, выученное наизусть стихотворение.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выглядит похоже на прилагательное. Тогда нужно смотреть на значение: признак действия или обычный признак предмета.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формы причастий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помогает увидеть, как меняется написание в одной и той же паре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полных формах чаще пишется НН, а в кратких — одна Н. Сравнение пар помогает быстрее запомнить закономерность.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правописания причастий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в причастном обороте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уточняют действие и делают причастие заметнее: прочитанная вчера книга, построенный рабочими мост. По ним легче увидеть, что слово связано с действием.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не отменяет правило написания НН. Он лишь уточняет признак предмета, поэтому перед письмом важно проверить форму слова и его окружение.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чаще всего путают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требуют проверки: одно и то же корень может давать разные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в полных причастиях, но ошибки также связаны с краткими формами и отглагольными прилагательными.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«Правописание Н и НН в причастиях»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 пишется в кратких страдательных причастиях: работа выполнена, письмо отправлено, задание проверено. Здесь слово сообщает о результате действия.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надо определить часть речи: если слово называет действие, ищем причастие; если обычный признак — проверяем прилагательное.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одна Н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 бывает и в некоторых словах с постоянным признаком: жареный картофель, кованая решётка, раненый солдат. Они ближе к прилагательным.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прилагательные называют постоянный признак предмета, а не действие, поэтому в них обычно пишется одна Н: варёный картофель, крашеный забор, сушёные яблоки.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действием и при нём есть зависимое слово, оно может стать причастием и получить НН: крашенный мастером забор, сушенный на солнце виноград.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не только значение слова, но и его окружение. Одни и те же корни в разных текстах могут подчиняться разным правилам написания.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определяйте, есть ли в слове признак действия. Если его нет, перед вами чаще прилагательное с одной 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прилагательные: частая ловушка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значению, форме и окружению слова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причастие от прилагательного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7043" y="1587736"/>
            <a:ext cx="3529916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 объясняются общим правилом для причастий, поэтому их лучше выучить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нужно запоминать как особые случаи и проверять по словарю, а не по общему алгоритму.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орфографическая норма: слова-исключения к правилу о Н и НН в причастиях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 тетрадью и стихотворением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записано выученное стихотворение, а на доске — расписанное окно для праздника класса. Здесь действие уже завершилось, поэтому важна именно форма слова и его связь с результатом.
</a:t>
            </a:r>
            <a:endParaRPr lang="en-US" sz="1131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решённая контрольная, и сразу видно: работа уже выполнена. Рядом может быть прочитанная книга из школьной библиотеки. Оба примера помогают увидеть, как в полной форме появляется НН.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ученик видит построенный из бумаги домик и оформленный лист с заданием. Такие знакомые предметы легко представить на иллюстрации и запомнить вместе с правильным написанием.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 кратких форм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пара слов обычно различается только формой, но не корнем.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устойчиво связаны с НН, а краткие — с одной Н, поэтому сравнение помогает быстро проверить написание.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правила о Н и НН в причастиях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 письме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обозначает ли слово признак по действию или обычный признак предмета.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полная это форма или краткая: от этого часто зависит число букв 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Найди признаки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суффикс, зависимые слова и приставку: они подсказывают, что перед тобой причастие.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Сверь с исключениями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подчиняется общему правилу, проверь его по словарю и запомни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форму слова определяют без проверки значения и окружения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на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похожие слова и посмотрим, как на написание влияет форма и окружение.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написание: сначала определяем форму и значение, затем выбираем Н или НН.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 закрепления правила о Н и НН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при тренировке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и самопроверка помогают закрепить правило без лишнего 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заметно повышает точность: чем больше практики, тем меньше орфографических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 результатов на тренировке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писать Н и НН, сначала определяйте часть речи и форму слова, затем ищите признаки действия, зависимые слова и исключения. Тогда выбор становится понятным и надёжным.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2026-05-22T16:18:29Z</dcterms:created>
  <dcterms:modified xsi:type="dcterms:W3CDTF">2026-05-22T16:18:29Z</dcterms:modified>
</cp:coreProperties>
</file>