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29650" y="457350"/>
            <a:ext cx="67608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Зональная специализация сельского хозяйства
</a:t>
            </a:r>
            <a:pPr algn="l" indent="0" marL="0">
              <a:lnSpc>
                <a:spcPct val="90000"/>
              </a:lnSpc>
              <a:buNone/>
            </a:pPr>
            <a:r>
              <a:rPr lang="en-US" sz="18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развивается неравномерно: природные условия задают, что выгоднее выращивать и разводить.
</a:t>
            </a:r>
            <a:endParaRPr lang="en-US" sz="4008" dirty="0"/>
          </a:p>
        </p:txBody>
      </p:sp>
      <p:sp>
        <p:nvSpPr>
          <p:cNvPr id="6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сельское хозяйство зависит от природных зон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осадки, плодородие почв и длительность лета влияют на урожайность и выбор культур. Поэтому в тундре и северных районах преобладают оленеводство и промыслы, а в тёплых зонах — зерновые, подсолнечник и сахарная свекла.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529617"/>
            <a:ext cx="220800" cy="196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588" y="1539430"/>
            <a:ext cx="220800" cy="176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539430"/>
            <a:ext cx="220800" cy="17664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специализации сельского хозяйства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Почвы: плодородие и качество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влияют на урожайность напрямую. Чернозёмы поддерживают высокие сборы зерна и технических культур, а подзолистые почвы часто требуют удобрений и улучшения.
</a:t>
            </a:r>
            <a:endParaRPr lang="en-US" sz="1073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тепло и влага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определяет, достаточно ли тепла для роста растений и хватает ли влаги. От него зависит, какие культуры успеют созреть за тёплый период, а какие нуждаются в защите.
</a:t>
            </a:r>
            <a:endParaRPr lang="en-US" sz="1073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рельеф: где можно сеять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обеспеченность водой задают, где размещать поля, пастбища и оросительные системы. На склонах и в долинах меняются условия для обработки земли и выпаса скота.
</a:t>
            </a:r>
            <a:endParaRPr lang="en-US" sz="1073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Транспорт: быстрый путь к рынку
</a:t>
            </a:r>
            <a:endParaRPr lang="en-US" sz="1186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транспортным путям и городам усиливает производство скоропортящихся продуктов. Молоко, овощи и яйца выгоднее производить там, где быстрее можно доставить товар покупателям.
</a:t>
            </a:r>
            <a:endParaRPr lang="en-US" sz="1013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переработка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переработка и склады, хозяйству проще планировать работу. Элеваторы, молочные предприятия и холодильные мощности снижают потери, поэтому специализация становится устойчивее.
</a:t>
            </a:r>
            <a:endParaRPr lang="en-US" sz="9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условия меняют отрасли по зонам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теплее и суше (без избыточной сырости), тем выше доля земледелия. В холодных районах сильнее значение животноводства и природных промыслов.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по индексу показывают переход от северной модели хозяйства к более полеводческой на юге. Главный «переключатель» — тепло и режим увлажнения.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 школьные оценки (условный индекс); точные численные данные в источниках курса могут отличаться.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оленеводство и очень короткий сельскохозяйственный сезон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земледелие почти не развивается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занимаются жители тундры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земледелие почти невозможно из‑за вечной мерзлоты, сильных ветров и очень короткого лета. Земля быстро не успевает прогреться, а растениям трудно завершить рост.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отрасль — оленеводство, связанное с кочевыми пастбищами и поиском лишайникового корма. Также распространены рыболовство и сбор дикорастущих ягод и трав.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1264" y="1736425"/>
            <a:ext cx="3226522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 и их сельскохозяйственная специализация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отраслей повторяет природные условия: где теплее и плодороднее — больше растениеводства, где холоднее и беднее — больше животноводства и промыслов.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подходят условия для роста культур, тем сильнее роль земледелия. В неблагоприятном климате хозяйство опирается на скот и природные ресурсы.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школьного курса по природным зонам и сельскому хозяйству.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зона: картофель, лен и молочное животноводство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 отличается умеренно тёплым летом, но почвы часто подзолистые. Поэтому здесь важны кормовые культуры и картофель, а овощеводство требует правильного ухода и поддержки почв удобрениями.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животноводстве особенно заметно молочное скотоводство. Также развиваются птицеводство и свиноводство: рядом есть кормовая база и достаточно крупные населённые пункты для регулярного сбыта.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влажность и достаток пастбищ позволяют вести смешанную специализацию. Хозяйства получают и растительную продукцию, и корма, что помогает поддерживать стабильность работы в течение года.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сельскохозяйственная специализация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факторов, влияющих на выбор отраслей в разных зонах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Лесостепь: зона зерна, свеклы и подсолнечника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сочетает достаточное тепло, умеренную влажность и плодородные почвы, прежде всего чернозёмы. Здесь особенно развиты пшеница, кукуруза, сахарная свекла и подсолнечник, потому что условия благоприятны для урожая.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урожайность делает лесостепь одной из главных сельскохозяйственных территорий страны. Для неё характерны крупные поля, активные уборочные работы и выращивание корнеплодов сахарной свеклы.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зон по доле растениеводства и животноводства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условной шкале видно, что в тундре и северных районах больше животноводства и природных промыслов. К югу возрастает доля растениеводства, особенно зернового.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«смещение» от северной модели хозяйства к южной, более полеводческой. Это объясняется тем, как меняются тепло и режим влажности.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по природным условиям (условные доли; точные проценты зависят от региона и хозяйственной политики).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Степь: зерновой пояс страны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формирует особые условия: жаркое лето, меньшее количество осадков и очень плодородные чернозёмы. Поэтому основа хозяйства — растениеводство, особенно зерновые и технические культуры.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выращивают пшеницу, ячмень, кукурузу, подсолнечник и кормовые культуры. Эти растения хорошо используют тепло и длительный безморозный период, а урожайность поддерживается плодородием почв.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в степи тоже важно, прежде всего овцеводство и мясное скотоводство. Открытые пространства удобны для пастбищ, а корма получают как с полей, так и за счёт естественных угодий.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степной зоны — засухи и выгорание посевов в сухие годы. Поэтому хозяйства особенно зависят от сроков сева, влагонакопления и грамотного ухода за растениями.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и высотная поясность: как меняется сельское хозяйство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климат прохладнее, а условия становятся более подходящими для кормовой базы: развиваются сенокосы и пастбища. Отсюда берут основную кормовую массу для животных.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склоны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Внизу склонов теплее и чаще достаточно влаги, поэтому здесь охотнее размещают сады, виноградники и огороды. На коротком участке можно выращивать культуры, требовательные к теплу.
</a:t>
            </a:r>
            <a:endParaRPr lang="en-US" sz="1103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по горам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выше усиливается роль пастбищ и разведения животных: распространены овцеводство и козоводство, а также садоводство в наиболее защищённых местах. Сохраняются ограничения — эрозия и нехватка ровных земель.
</a:t>
            </a:r>
            <a:endParaRPr lang="en-US" sz="10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сельскохозяйственных работ по зонам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югу, тем раньше начинается весна для полей и тем длиннее «окно» для посева и ухода. В северных районах работы чаще сжаты по времени.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календарь работ смещается из-за продолжительности тёплого периода. Поэтому планировать посев и уборку приходится с учётом природных сроков каждой зоны.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Схема-сравнение по месяцам (обобщённые школьные ориентиры без привязки к конкретному году и региону).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1787143"/>
            <a:ext cx="4007700" cy="236336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сельскохозяйственных зон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показывает, как природные условия задают «сильные стороны» и «узкие места» каждой зоны, а специализация подстраивается под них.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задача хозяйства решается по-разному: где условий больше для растений, увеличивается доля земледелия; где тепла и влаги мало — сильнее роль пастбищ и кормовой базы.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природным условиям природных зон России (учебный материал).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525085"/>
            <a:ext cx="267600" cy="214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513192"/>
            <a:ext cx="267600" cy="237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22463" y="1484375"/>
            <a:ext cx="221625" cy="295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498325"/>
            <a:ext cx="267600" cy="26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специализация повышает эффективность хозяйства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рабочие процессы под задачу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Специализированное хозяйство лучше планирует работу: техника, графики посевов и уборки, организация кормовой базы подстраиваются под приоритетное направление. Так проще поддерживать стабильное производство.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переработка и хранение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Перерабатывающие предприятия, элеваторы, молочные заводы и хранилища чаще размещают рядом с районами сырья. Это сокращает лишние перевозки и помогает сохранить качество продукции.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лишних затрат на ресурсы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район производит то, что для него выгоднее, снижаются затраты на воду, корма, отопление и защиту растений. Урожайность обычно растёт, а расход ресурсов становится рациональнее.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и условия «в одной связке»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позволяет выращивать те растения и разводить тех животных, которым лучше всего подходят местные условия. В результате уменьшаются потери из‑за неподходящего климата и почв.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поля до магазина: путь сельскозяйственной продукции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этапов производства, хранения и доставки (без привязки к конкретной стране или сезону).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сельском хозяйстве разных зон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экранах специалист видит, где на участке не хватает влаги или питания. Это помогает точнее планировать обработку и снижать потери. Такой подход особенно полезен в разных природных зонах, где условия меняются быстро.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1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агрономия: когда поле «видно» по данным
</a:t>
            </a:r>
            <a:endParaRPr lang="en-US" sz="1321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и дроны помогают отслеживать состояние посевов и вовремя замечать проблемы. Фотографии с высоты дополняют наблюдения на земле. Благодаря этому решения принимаются быстрее и точнее.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из космоса и дроны: контроль роста без лишних поездок
</a:t>
            </a:r>
            <a:endParaRPr lang="en-US" sz="919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районах растения получают воду дозировано, а лишняя испаряемость уменьшается. Датчики влажности подсказывают, когда пора поливать, а когда — подождать. Так повышается стабильность урожая.
</a:t>
            </a:r>
            <a:endParaRPr lang="en-US" sz="949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Капельный полив и датчики влажности: вода расходуется бережно
</a:t>
            </a:r>
            <a:endParaRPr lang="en-US" sz="9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природную специализацию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делают производство более управляемым: например, орошение и удобрения помогают стабилизировать урожай там, где природных факторов недостаточно.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мер человека максимальна при правильном использовании. Там, где игнорируют почвозащитные практики, риски быстро снижают продуктивность.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диаграмма по факторам воздействия (качественная оценка: без привязки к конкретным числовым исследованиям).
</a:t>
            </a:r>
            <a:endParaRPr lang="en-US" sz="99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4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Зональная специализация и продовольственная устойчивость страны
</a:t>
            </a:r>
            <a:endParaRPr lang="en-US" sz="214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 вместе обеспечивают страну хлебом, овощами, молоком, мясом и сырьём для переработки. Каждая зона работает на «свою» продукцию по возможностям природы.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одной зоне случаются засуха, холодная весна или неурожай, другие районы частично компенсируют потери. За счёт этого уменьшаются риски для снабжения населения.
</a:t>
            </a:r>
            <a:endParaRPr lang="en-US" sz="1099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Зональная специализация связывает природные условия, труд людей и экономику страны. Она помогает планировать производство и делает питание более разнообразным даже при изменениях погоды.
</a:t>
            </a:r>
            <a:endParaRPr lang="en-US" sz="10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Зональная специализация сельского хозяйства основана на различиях природных условий и помогает получать больше продукции с меньшими затратами. Ключевые факторы — климат, почвы, вода, рельеф, транспорт и рынки.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1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природная карта определяет сельское хозяйство
</a:t>
            </a:r>
            <a:endParaRPr lang="en-US" sz="226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2026-05-11T22:42:23Z</dcterms:created>
  <dcterms:modified xsi:type="dcterms:W3CDTF">2026-05-11T22:42:23Z</dcterms:modified>
</cp:coreProperties>
</file>