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и зрение: ключевые вопросы урока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устройство глаза и принципы восприятия мира с помощью зрения.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даёт до 80% информации о мире, помогает распознавать цвета, форму и движение, ориентироваться, учиться и общаться. Без него жизнь становится значительно сложнее.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зрение так важно?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человеческого глаза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первый преломляющий элемент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представляет собой прозрачную поверхность, фокусирующую свет, поступающий в глаз, и обеспечивает его защиту от внешних воздействий.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и зрачок — контролёры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регулирует размер зрачка, меняя поток света, а зрачок пропускает этот свет внутрь глаза для дальнейшей обработки.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— светочувствительный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сетчатке формируются нервные импульсы из световых сигналов, которые затем передаются в мозг через зрительный нерв для восприятия изображения.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 склера: защитные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покрывает глаз снаружи белочной оболочкой, придаёт форму глазному яблоку и защищает внутренние структуры от травм.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прозрачная передняя часть глаза, обеспечивающая основной световой доступ и защиту от повреждений.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и зрачок: управление светом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Зрачок — отверстие, через которое свет попадает внутрь глаза. Его автоматическое сужение и расширение защищает сетчатку от избытка света или обеспечивает видимость в темноте.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содержит пигмент и мышцы, изменяющие размер зрачка для контроля светового потока. Это позволяет глазу подстраиваться под разные условия освещения.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и адаптация зрения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формы хрусталика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регулирует фокусировку, меняя кривизну благодаря ресничным мышцам. Это помогает чётко видеть объекты на разном расстоянии.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аккомодации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хрусталик становится менее эластичным, что снижает способность аккомодации, вызывая затруднение в рассматривании близких предметов.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сетчатки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клетки — палочки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отвечают за зрение в сумерках и периферическое восприятие, они чувствительны к слабому свету, но не различают цвета.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зрение и детали — колбочки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воспринимают цвет и отвечают за высокую детализацию, обеспечивая ясное дневное зрение и различение оттенков.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Стекловидное тело — прозрачный гель, заполняющий глаз между хрусталиком и сетчаткой, поддерживает форму глазного яблока.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прохождение света к сетчатке без преломления и искажений, что важно для формирования чёткой картинки.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Придаёт устойчивость глазу, предотвращая спадение и повреждения внутренних структур в процессе движений.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стекловидного тела в глазу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светочувствительных клеток на сетчатке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область сетчатки богата колбочками, отвечающими за цвет и детали, в то время как палочки доминируют на периферии, обеспечивая ночное зрение.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поддерживает высокую остроту и цветовое восприятие в центре, а также ориентацию в темноте на краю поля зрения.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 от внешней среды до сетчатки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светового луча через основные структуры глаза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изображение на сетчатке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изменяет направление световых лучей, создавая на сетчатке уменьшенное и перевёрнутое изображение объекта, которое служит базой для дальнейшей обработки информации.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Перевёрнутое изображение на сетчатке передаётся в мозг, где происходит его инверсия и расшифровка, позволяющая понять форму и расположение предметов.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Комбинированная работа глаза и мозга обеспечивает чёткое восприятие окружающего мира, корректируя и дополняя полученную визуальную информацию.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палочек и трёх типов колбочек в зрение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обеспечивают различение цветов, а палочки — чувствительность к свету в условиях низкой освещённости, что важно для полноценного восприятия мира.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палочек и всех типов колбочек позволяет человеку видеть широкий спектр цветов и адаптироваться к разным условиям освещённости.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и путь информации в мозге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происходит комплексная обработка получаемых сигналов: распознаются цвета, формы, движение и расположение объектов в пространстве.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переносит электрические сигналы от сетчатки напрямую в затылочную долю мозга, обеспечивая быструю передачу информации для последующего анализа.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аккомодации и адаптации глаза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Аккомодация — процесс изменения формы хрусталика с помощью ресничных мышц для чёткого видения предметов на разных расстояниях.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включает изменения размера зрачка и чувствительности светочувствительных клеток, позволяющие глазу работать при разных уровнях освещённости.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с тёмного пространства на свет занимает 1–5 минут, а в обратном направлении — до 30 минут для полной адаптации.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обеспечивают комфортное зрение и защиту глаз от чрезмерного света или темноты в окружающей среде.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зрения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близорукости у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возникает из-за удлинённой формы глазного яблока или чрезмерной нагрузки при работе вблизи, например, чтении и использовании гаджетов. Часто проявляется в школьном возрасте и требует коррекции очками.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дальнозоркости и её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Дальнозоркость связана с укороченным глазным яблоком, из-за чего изображение фокусируется за сетчаткой. Это затрудняет чёткое видение вблизи, но обычно зрение вдаль остаётся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палочек и колбочек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палочек и колбочек отражают их роли в зрении. Нарушения функций этих клеток приводят к разным видам проблем со зрением.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важны для зрения в темноте, колбочки — для цветового восприятия и детализации при дневном освещении.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колбочек и восприятие цвета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колбочек и их спектральная 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разделяются на три группы: S-тип реагирует на синий свет, M-тип — на зелёный, L-тип — на красный. Такое разделение позволяет различать основные цвета спектра.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 совместная работа колбочек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колбочек варьируется: S-колбочки составляют около 7%, а M- и L-колбочки доминируют и обеспечивают широкий диапазон цветовых оттенков при совместном возбуждении.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нарушающие работу сетчатки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Дистрофии сетчатки часто связаны с наследственными или возрастными причинами и приводят к постепенному ухудшению зрения и появлению тёмных пятен.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Ретинит вызывается воспалением и снижает способность сетчатки воспринимать свет, что приводит к значительному ухудшению качества зрения.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Отслоение сетчатки — острое состояние, при котором она отделяется от подлежащих тканей, вызывая искажение или потерю изображения в зоне отслоения.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заболеваний сетчатки проводится с помощью офтальмоскопии; своевременное лечение помогает замедлить или остановить прогрессирование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глаз и отличное зрение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у офтальмолога позволяют своевременно выявлять проблемы и предотвращать ухудшение зрения у детей и взрослых.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правильной визуальной нагрузки с перерывами, а также оптимальное освещение рабочего места способствуют снижению утомления глаз.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питание, богатое витаминами А и С, и минимизация времени за экранами способствуют сохранению остроты и комфорта зрения.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бережное отношение к глазам — залог здоровья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— сложный орган, обеспечивающий до 80% восприятия информации. Профилактика, правильный уход и регулярные осмотры важны для долгой и качественной работы зрения.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2026-05-09T03:39:24Z</dcterms:created>
  <dcterms:modified xsi:type="dcterms:W3CDTF">2026-05-09T03:39:24Z</dcterms:modified>
</cp:coreProperties>
</file>