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 Хрящевые рыбы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мир акул, скатов и химёр — древних морских хищников.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особые черты хрящевых рыб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в девонский период, хрящевые рыбы отличаются гибким скелетом и уникальными органами дыхания. Их роль как главных морских хищников важна для баланса океанских экосистем и изучения биологии.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включает около 1200 видов, среди которых 530 акул, 630 скатов и 38 химёр. Такое разнообразие отражает адаптации к различным морским условиям по всему миру.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видовое разнообразие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встречается 56 видов: 35 акул, 18 скатов и 3 химеры. Они обитают в разнообразных водах от Охотского моря до Атлантического океана.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России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распространены в Атлантическом, Тихом и Индийском океанах, а также крупных морях, как Средиземное и Охотское, адаптируясь к разным экосистемам.
</a:t>
            </a:r>
            <a:endParaRPr lang="en-US" sz="1001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места проживания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ареалы обитания хрящевых рыб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хрящевых рыб полностью состоит из гибкой и лёгкой хрящевой ткани, что отличает их от костных рыб и обеспечивает свободу движений.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хрящевого скелета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Плавниковые элементы скелета соединены с телом посредством подвижных суставов, что повышает манёвренность и делает охоту более эффективной.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и строение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формы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у хрящевых рыб отражает условия обитания: удлинённые акулы, уплощённые скаты и тонкие химеры специализированы для разных сред.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жаберного аппарата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представители имеют 5–7 пар жаберных щелей без костных жаберных крышек и отсутствует плавательный пузырь, что влияет на их дыхание и поведение.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скатов рот расположен на брюшной стороне, а у химёр — на передней части головы; зубы у скатов приспособлены к дроблению, что отражает разные пищевые привычки.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акул заострённая с большой нижней пастью, обеспечивающей захват добычи. Зубы у них острые и постоянно обновляются для эффективного разрыва пищи.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головы и ротового аппарата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акул хвостовой гетероцеркальный плавник со значительно большей верхней долей позволяет быстро ускоряться и эффективно маневрировать при охоте.
</a:t>
            </a:r>
            <a:endParaRPr lang="en-US" sz="797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плавания акул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скатов срастаются с телом, создавая широкие «крылья». Они совершают плавные волнообразные движения, что помогает плавно передвигаться по дну.
</a:t>
            </a:r>
            <a:endParaRPr lang="en-US" sz="750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скатов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особенности передвижения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хрящевых рыб развит особенно в областях обоняния и ориентации, что обеспечивает тонкое восприятие запахов и пространственную навигацию.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позволяет эффективно обрабатывать внешние стимулы, что является ключом к успешной охоте и защите.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Лопасти мозга акул относительно тела крупнейшие среди рыб, что отражает высокую сложность их нервных функций и способность к быстрым реакциям.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кровообращения и особенности сердца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кровообращения замкнутая и включает сердце с двумя камерами — предсердием и желудочком, расположенным в грудной области.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Венозная кровь возвращается к жабрам через специальные сосуды, где насыщается кислородом для обеспечения жизнедеятельности.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кровоток поддерживает обмен веществ и способствует быстрому восстановлению после физической нагрузки при охоте.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сердца обеспечивают эффективную работу организма в разных условиях обитания, поддерживая выносливость.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 чувств хрящевых рыб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чувств позволяет улавливать движение воды и вибрации, информируя о присутствии объектов вокруг в темноте.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обладают острым обонянием, способным обнаруживать малейшие запахи крови и добычи на больших расстояниях.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Ампулы Лоренцини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электросенсорные органы, помогающие выявлять электрические поля, излучаемые потенциальной добычей.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зрения и слуха обеспечивают ориентацию и поиск пищи, даже в условиях слабой освещённости или мутной воды.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потомства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характеризуются внутренним оплодотворением, что обеспечивает защиту и развитие зародышей внутри организма самки. Этот процесс отличается от внешнего оплодотворения у многих других рыб.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акул развивают яйца внутри тела (яйцеживорождение), тогда как многие скаты и химеры являются живородящими, рождая уже сформившихся молодых особей без стадии наружных яиц.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откладывают твёрдые яйца с прочной оболочкой — так называемые «русалочьи кошельки». После рождения молодь полностью самостоятельна и не получает заботу от родителей.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охотничьи стратегии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— активные хищники, охотящиеся на рыбу, морских млекопитающих, моллюсков и ракообразных, используя быструю атаку и острые зубы для поражения добычи.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питаются преимущественно донными беспозвоночными, такими как раки и черви, применяя стратегию засадного ожидания и размалывания добычи плоскими зубами.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сосредоточены на мягком донном корме — мелких моллюсках и зарывающихся в грунт организмах, собирая пищу с дна морского ложа.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хрящевых рыб адаптирована к своему виду добычи и способам охоты, что обеспечивает успешное существование в разнообразных морских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Китовая акула достигает впечатляющих 18 метров в длину и является крупнейшей рыбой на планете. Несмотря на огромные размеры, она питается планктоном и полностью безопасна для человека.
</a:t>
            </a:r>
            <a:endParaRPr lang="en-US" sz="913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океана: китовая акула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Манта-скат может достигать до 7 метров в размахе плавников, используя их для плавного и грациозного движения в толще воды. Эти животные вызывают восхищение своей величественной красотой.
</a:t>
            </a:r>
            <a:endParaRPr lang="en-US" sz="901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манты-ската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карликовые виды акул длиной всего 20-30 сантиметров. Контакты с человеком случаются редко, большинство видов не представляет опасности, а человеческие атаки являются исключением.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акулы и контакт с человеком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значимость для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хрящевых рыб покрыта плакоидной чешуёй, которая по форме напоминает мелкие зубчики. Такая структура защищает тело от механических повреждений и уменьшает сопротивление воды при движении.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значение плакоидной чешуи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Плакоидные чешуйки особенно выражены у акул, у скатов кожа гладкая или с шипами, тогда как у химёр плакоидная чешуя менее заметна. Эта особенность кожи обеспечивает эффективную защиту и адаптацию к среде.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щели, обычно пять-семь пар, играют ключевую роль в дыхании, обеспечивая постоянный приток кислорода даже при быстром плавании и активном образе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дыхания у хрящевых рыб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плавательного пузыря отличает хрящевых рыб от костных, поэтому они вынуждены постоянно двигаться, чтобы поддерживать поток воды через жабры для дыхания.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происходит через жабры, расположенные по бокам головы. Через жаберные щели вода проходит, насыщая кровь кислородом, необходимым для жизнедеятельности организма.
</a:t>
            </a:r>
            <a:endParaRPr lang="en-US" sz="11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и охрана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Хрящевых рыб добывают ради мяса, ценного в кулинарии, а также кожи и хрящей, которые используют в медицинской и косметической промышленности. Печень служит источником витамина A и масла.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вылов привёл к снижению численности многих видов. Для их защиты введены международные соглашения и созданы морские заповедники, направленные на сохранение популяций и устойчивое использование.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скат может создавать разряд напряжением до 200 вольт, что используется для защиты от хищников и оглушения добычи. Это уникальная биологическая адаптация в животном мире.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способности электрического ската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Китовая акула является самой крупной рыбой в мире и питается планктоном, не представляя опасности. Акула-молот выделяется широкой головой, улучшающей восприятие запахов и электросигналов в окружающей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и их особенности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 необычные формы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охраны и снижение численности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вылов хрящевых рыб вырос, что стало причиной резкого сокращения их численности во многих регионах мира.
</a:t>
            </a:r>
            <a:endParaRPr lang="en-US" sz="1121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век — начало интенсивного вылова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хрящевых рыб, такие как китовая акула и европейская акула-ангел, были официально занесены в Международную Красную книгу.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включение в Красную книгу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международные ограничения и запреты, направленные на предотвращение отлова ради плавников, что помогает сохранению популяций.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запреты на вылов плавников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акцент сделан на создании охраняемых морских территорий и регулировании рыболовства для восстановления численности и сохранения биоразнообразия.
</a:t>
            </a:r>
            <a:endParaRPr lang="en-US" sz="1017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создание защитных территорий
</a:t>
            </a:r>
            <a:endParaRPr lang="en-US" sz="9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широко представлены в массовой культуре как символы опасности и мощи, в фильмах «Челюсти» и «Глубокое синее море» подчеркивается их грозный образ.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хрящевых рыб в культуре и медиа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и акулы часто фигурируют в анимации и документальных программах BBC и National Geographic, а также являются героями мифов и легенд прибрежных народов.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 необходимость охраны хрящевых рыб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представляют древнюю и уникальную группу, играющую ключевую роль в экосистемах. Их изучение важно для науки и экологии, а сохранение — залог устойчивости морской биоты.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2026-05-09T15:21:23Z</dcterms:created>
  <dcterms:modified xsi:type="dcterms:W3CDTF">2026-05-09T15:21:23Z</dcterms:modified>
</cp:coreProperties>
</file>