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причастий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признаки, формы и употребление причастий в 7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7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точнее описывать предмет и действие, а также правильно строить предложения. Умение различать полную и краткую формы облегчает разбор, орфографию и понимание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предмета, связанный с действием: читающий ученик, построенный дом, освещённая улица. Оно показывает не просто качество, а признак, возникший или проявляющийся в действии.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признаки глагола: вид и время. Поэтому в словах видно, когда и каким действием был образован признак, например: читающий, прочитанный, написанный.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прилагательное, причастие изменяется по родам, числам и падежам. В предложении оно согласуется с существительным и может отвечать на вопросы какой? какая? какое? какие?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школьные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грамматике особенно важно различать полную и краткую формы причастий. Они по-разному изменяются, по-разному отвечают на вопросы и выполняют разные синтаксические роли.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отвечает на вопросы какой? какая? какое? какие? Это помогает отличить её от краткой формы и быстро понять, что слово связано с признаком предмета.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причастия склоняются, то есть изменяются по падежам, числам и родам. Поэтому возможны формы: решённая задача, решённой задачи, решённому примеру.
</a:t>
            </a:r>
            <a:endParaRPr lang="en-US" sz="979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обязательно согласуется с существительным, рядом с которым стоит: интересная задача, решённая задача, прочитанная книга. Она как бы «подстраивается» под слово, которое поясняет.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полная форма выступает определением. Она уточняет существительное и помогает точнее описать предмет, событие или явление: на столе лежала раскрытая тетрадь.
</a:t>
            </a:r>
            <a:endParaRPr lang="en-US" sz="9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причастия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отвечает на вопросы каков? какова? каково? каковы? Эти вопросы подсказывают, что слово передаёт не описание предмета, а его состояние или результат действия.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падежей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не склоняются по падежам. Они сохраняют формы рода и числа: задача решена, письмо написано, окна открыты. Именно отсутствие падежного изменения отличает их от полных форм.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показывает итог действия или состояние предмета после действия: дом построен, урок подготовлен, дверь закрыта. Такой вариант звучит как сообщение о результате.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краткая форма обычно входит в состав сказуемого. Она помогает сказать, что произошло с предметом, и тесно связана с глагольным значением.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полной и краткой форм причастий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формы отличаются не только окончанием, но и грамматическим поведением в предложении.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больше похожа на прилагательное, а краткая теснее связана со сказуемым и результатом действия.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грамматики русского языка, 7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двух форм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полную и краткую формы по основным грамматическим признакам.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полная форма изменяется как прилагательное, а краткая передаёт состояние или результат действия.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грамматики русского языка, 7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формы причастия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вопросе, изменении слова и его роли в предложении.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полные формы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страдательных причастий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часто образуются с суффиксами -нн-, -енн-, -т-: написанный, решённый, закрытый. Эти формы называют признак предмета по совершённому действию.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действительные причастия обычно образуются с суффиксами -ущ-, -ющ-, -ащ-, -ящ-: поющий, читающий, стоящий. Они обозначают предмет, который сам выполняет действие.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прилагательным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не подменять причастие прилагательным. Причастие связано с действием и временем, а прилагательное обозначает постоянный признак без 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краткие формы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страдательных причастий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чаще всего образуются от страдательных причастий: написан, решён, открыт, построен. Они сохраняют значение результата действия, но теряют падежные окончания.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роду и числу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слово меняется по родам и числам: решён, решена, решено, решены. Это помогает согласовать форму с существительным в предложении.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часто звучат как краткое сообщение о результате: работа выполнена, письмо отправлено, окно закрыто. Поэтому они особенно часто встречаются в сказуемом.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 предложениях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как 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 обычно стоит рядом с существительным и уточняет его признак: в предложении она отвечает на вопрос какой? и помогает точнее представить предмет или явление.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как 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сообщает о результате действия или состоянии: она входит в сказуемое и показывает, что действие уже завершено или предмет находится в определённом положении.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пар слов помогает увидеть разницу: распустившиеся тюльпаны описывают признак, а тюльпаны распустились сообщают о событии. Так легче различать форму и значение в 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полных и кратких форм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изменяются причастия и с чем они согласуются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Падежное изменение характерно только для полной формы. Краткая форма остаётся неизменяемой по падежам и чаще служит частью сказуемого.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 по теме «Причастие»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90278" y="2547629"/>
            <a:ext cx="296887" cy="3393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причастий в предложении
</a:t>
            </a:r>
            <a:endParaRPr lang="en-US" sz="18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752713" y="2589450"/>
            <a:ext cx="269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поясняет существительное и отвечает на вопрос какой? Она обозначает признак предмета, связанный с действием, и помогает уточнить его характеристику в предложении.
</a:t>
            </a:r>
            <a:endParaRPr lang="en-US" sz="1051" dirty="0"/>
          </a:p>
        </p:txBody>
      </p:sp>
      <p:sp>
        <p:nvSpPr>
          <p:cNvPr id="13" name="Text 3"/>
          <p:cNvSpPr txBox="1"/>
          <p:nvPr/>
        </p:nvSpPr>
        <p:spPr>
          <a:xfrm>
            <a:off x="4286488" y="2589463"/>
            <a:ext cx="269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сообщает о состоянии предмета или результате действия и входит в состав сказуемого. Она помогает найти грамматическую основу и правильно разобрать предложение.
</a:t>
            </a:r>
            <a:endParaRPr lang="en-US" sz="10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причастий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ошибки требуют особого внимания при выполнении упражнений и проверке собственных ответов.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смешивают полную и краткую формы. Значит, при разборе особенно важно сначала определить значение слова и его роль в предложении.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семиклассников; данные представлены как дидактическая схема
</a:t>
            </a:r>
            <a:endParaRPr lang="en-US" sz="5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причастие отличается от прилагательного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связано с действием и временем: оно показывает, что предмет сам действует или подвергается действию. Прилагательное такого значения не имеет и обозначает просто признак.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могут быть зависимые слова: прочитанная вчера книга, построенный в прошлом году дом. У прилагательного зависимых слов, раскрывающих действие, обычно нет.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высокий дом и синее небо признак постоянный. А в словах прочитанный, построенный, освещённый заметно значение действия, поэтому это именно причастия.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значение слова, затем проверяют вопрос, наличие действия и роль в предложении. Такой порядок особенно полезен при написании н и нн.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алгоритм анализа причастий в школьном курсе русского языка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шага помогают не спутать причастие с прилагательным и выбрать верную форму.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 причастия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форму по значению, вопросу и роли в предложении.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примеров с причастиями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запомнить форму, тип причастия и его основное значение.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может быть действительной или страдательной, а краткая форма в школьной практике обычно относится к страдательным причастиям.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«Полные и краткие формы причастий»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сравнения форм причастий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38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отвечает на вопросы какой? какая? какое? какие? , изменяется по падежам и чаще всего выступает в роли определения рядом с существительным.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913663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отвечает на вопросы каков? какова? каково? каковы? , не изменяется по падежам и обычно входит в состав сказуемого.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4080287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признак предмета, выбирают полную форму; если важно показать результат действия или состояние, употребляют краткую. Это помогает быстро ориентироваться в упражнениях.
</a:t>
            </a:r>
            <a:endParaRPr lang="en-US" sz="10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причастиях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причастий отличаются вопросами, изменением и ролью в предложении. Умение различать их делает речь точнее и помогает безошибочно выполнять задания по русскому языку.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2026-05-28T09:50:45Z</dcterms:created>
  <dcterms:modified xsi:type="dcterms:W3CDTF">2026-05-28T09:50:45Z</dcterms:modified>
</cp:coreProperties>
</file>