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и литература 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Выдающийся памятник конца XII века: поход 1185 года, судьба Руси, единство князей и тревога за будущее.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 веке Русь жила раздробленно: княжества соперничали, а степные половцы постоянно угрожали нападениями. Параллельно развивались летописи, жития, поучения и устные дружинные рассказы. «Слово» выросло на их общем культурном поле.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во времена создания «Слова»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1185 год: поход Игоря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Святославич выступил против половцев. Его войско действовало не в полном согласии с другими князьями, поэтому надежды на поддержку были ограничены.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поход складывался удачно: русские силы проявляли боевой настрой и могли добиться заметных результатов. Однако общий ход событий развивался против ожидаемого.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и плен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удача менялась: дружины терпят поражение, а сам Игорь оказывается в плену. Автор показывает, как быстро рушится уверенность в победе.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всей Руси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эпизод становится размышлением о судьбе Русской земли: о последствиях разногласий и о том, как личные решения отражаются на многих людях.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произведения и историческая основа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автора неизвестно и чем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43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автора «Слова» до нас не дошло: в дошедших источниках он не назван. Но текст показывает глубокое знание княжеской жизни, военного дела и книжной традиции. Поэтому мы судим о замысле по самому произведению.
</a:t>
            </a:r>
            <a:endParaRPr lang="en-US" sz="121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рукопись стала находкой — и почему ее утрата так заметна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была найдена в конце XVIII века графом А. И. Мусиным-Пушкиным. Однако подлинник погиб во время московского пожара 1812 года. Поэтому особенно ценны списки, копии и первые издания текста, сохранившие содержание «Слова».
</a:t>
            </a:r>
            <a:endParaRPr lang="en-US" sz="1094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рукопись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963" y="1949450"/>
            <a:ext cx="388803" cy="444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56033"/>
            <a:ext cx="431180" cy="431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56033"/>
            <a:ext cx="431180" cy="431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56033"/>
            <a:ext cx="431180" cy="4311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79987"/>
            <a:ext cx="431180" cy="3832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не как обычная поэзия и не как проза: в нем чувствуется ритмическое движение и настойчивые повторы. Это поддерживает напряжение и помогает запомнить ключевые места.
</a:t>
            </a:r>
            <a:endParaRPr lang="en-US" sz="1348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адресатам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просто рассказывает, а словно ведет разговор: встречаются обращения, которые вовлекают слушателя. Так усиливается ощущение участия и важности происходящего.
</a:t>
            </a:r>
            <a:endParaRPr lang="en-US" sz="1289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яркие эпитеты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создаются через сравнения и постоянные яркие определения. Одни и те же мотивы возвращаются снова, делая впечатление торжественным и эмоционально цельным.
</a:t>
            </a:r>
            <a:endParaRPr lang="en-US" sz="1343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ветер, степь, птицы и звери помогают передать настроение. Они как будто комментируют события, подсказывают читателю тревогу и надежду.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речь и живое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сочетаются старинные выражения и более книжные слова. Благодаря такой смеси «Слово» звучит торжественно, но сохраняет образность и силу живого рассказа.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разнообразие мотивов, автор снова и снова возвращается к мысли: разделение усиливает беду, а согласие — шанс защитить Русь.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 смысловое ядро: доминирует единство, а вслед за ним звучит постоянная тревога за землю. Остальные темы работают на общий предупреждающий вывод.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классификация тем по тексту произведения; точные численные доли не приводятся в источниках.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«Слова о полку Игореве»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показан как смелый, но излишне уверенный правитель: в его решениях чувствуется риск. Автор подчеркивает, как личная самонадеянность может привести к беде.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Всеволод предстает верным братом и храбрым воином. Его образ связывают с готовностью действовать вместе, без предательства интересов общего дела.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в Киеве произносит «золотое слово» — он осуждает княжеские раздоры и призывает к единству. Дружина в «Слове» живет честью и боевым товариществом.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князей и дружины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459" y="1698210"/>
            <a:ext cx="3187856" cy="27518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древнерусской словесности решали разные задачи — от точного сообщения о событиях до нравственного наставления.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«Слова» помещается рядом с жанрами своего времени, но выделяется тем, что соединяет факты, лиризм и общественную идею в цельный образ.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и учебным характеристикам жанров древнерусской литературы.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времени «Слова»: основные жанры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«Слове» природа не просто украшает рассказ. Солнце, ветер, тучи, ночь, звери и птицы словно откликаются на ход похода, усиливая чувство тревоги. Даже обстановка вокруг людей становится значимой.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выступлением Игоря упоминается солнечное затмение, которое воспринимается как знак беды. Благодаря таким образам читатель ощущает, что земля переживает за Русь и словно предупреждает о возможной катастрофе.
</a:t>
            </a:r>
            <a:endParaRPr lang="en-US" sz="137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живой участник событий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сюжету «Слова» (от решения до возвращения князя).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Игоря: от похода к возвращению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обращениях к ветру, Днепру и солнцу слышны одновременно любовь, скорбь и тревога за судьбу Русской земли.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Игореве», фрагмент «Плач Ярославны»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просит не просто вернуть мужа, но и восстановить порядок в мире: стихия как участник событий поддерживает надежду на возвращение.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«Слове» исторический рассказ звучит как страстное размышление: авторская позиция и образы природы усиливают переживание событий, а не только сообщают факты.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жанры различаются задачей текста. В «Слове» сильнее всего выделяются чувство и художественная форма, поэтому произведение воспринимается как литературный поступок.
</a:t>
            </a:r>
            <a:endParaRPr lang="en-US" sz="1373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признакам жанров, отражённым в школьных и научных описаниях (литературоведение)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«Слово» и другие древнерусские жанры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звучат торжественные обращения и формулы, близкие к книжной традиции: они придают высказываниям вес, словно речь обращена не только к современникам, но и к будущим слушателям.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старинные книжные слова и выражения, понятные образованным людям XII века. Такой язык помогает воспринимать происходящее как значительное и поучительное событие.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манера соединяется с тем, что герои — реальные князья и дружины. Поэтому речь не уходит в мир вымышленных сюжетов: история становится эмоционально осмысленной.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«Слово» держится на двух опорах: религиозно-книжной высоте стиля и живой исторической теме. Это делает текст одновременно памятным и художественно убедительным.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и книжные черты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«Слово» считают шедевром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краток, но насыщен: автор умеет быстро перейти от действия к размышлению. Отдельные эпизоды работают как сцены, где чувство рождается вместе с фактами.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«Слове» не украшают ради красоты — они объясняют смысл. Природные картины и сравнения усиливают тревогу за Русь и подчёркивают цену княжеских разладов.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гражданская мысль — Русь нужно беречь как общую землю, а не делить на отдельные владения. Поэтому произведение звучит как предупреждение и одновременно как призыв.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4736" y="2728778"/>
            <a:ext cx="2754531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особенно важны: открытие текста, споры о подлинности и современные научные подходы к языку, образам и 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шло волнами: сначала текст «увидели», затем долго проверяли и объясняли, а позже стали глубже разбирать язык и художественную систему. Сегодня его читают новыми способами.
</a:t>
            </a:r>
            <a:endParaRPr lang="en-US" sz="1362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обзорные материалы по истории изучения «Слова о полку Игореве» (обобщение по периодизации исследований)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изучали «Слово о полку Игореве»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Летописный разворот: память о походах
</a:t>
            </a:r>
            <a:pPr algn="l" indent="0" marL="0">
              <a:lnSpc>
                <a:spcPct val="100000"/>
              </a:lnSpc>
              <a:buNone/>
            </a:pPr>
            <a:r>
              <a:rPr lang="en-US" sz="3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миниатюру, где летописец заносит события в «книгу времени». По краям — знаки, напоминающие о походах и городах. Такая сцена помогает почувствовать, что историческая память создавалась не один раз, а шаг за шагом.
</a:t>
            </a:r>
            <a:endParaRPr lang="en-US" sz="999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 дружина: честь под стягом
</a:t>
            </a:r>
            <a:pPr algn="l" indent="0" marL="0">
              <a:lnSpc>
                <a:spcPct val="100000"/>
              </a:lnSpc>
              <a:buNone/>
            </a:pPr>
            <a:r>
              <a:rPr lang="en-US" sz="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князь изображён рядом с дружинниками: видны шлемы, щиты и боевые стяги. Важно показать характер «товарищества», когда решение князя влияет на судьбы воинов. Это визуально связывает личное и общественное в тексте.
</a:t>
            </a:r>
            <a:endParaRPr lang="en-US" sz="1014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городская даль: дорога, где рождается 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степного пространства и древних городских очертаний создаёт нужный фон для образов «Слова». Конница словно уходит вдаль, а пространство становится не декорацией, а участником событий. Так легче понять, почему природа в тексте «отвечает» на беду.
</a:t>
            </a:r>
            <a:endParaRPr lang="en-US" sz="96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эпохе древнерусской литературы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«Слове» показана как цель любви и заботы: она страдает, когда князья расходятся, и будто откликается на угрозу.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по единству и уязвимости подчёркивают главную мысль автора: согласие — защита, а раздоры делают общую землю слабее перед врагом.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образной системы текста (качественное распределение акцентов)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Русской земли в произведении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18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«Слова» для русской литературы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закрепило представление о прошлом как о живой ценности. Оно показало, что история может быть не только «записана», но и прочувствована через образ и ритм.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Мощь художественного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«Слово» стало образцом того, как эмоциональность и поэтика работают на смысл. Многие выразительные приёмы позже вдохновляли писателей, обращавшихся к традициям древнерусской речи.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поднимает тему ответственности правителей и цены разобщённости. Поэтому произведение читают не только как памятник, но и как размышление о будущем страны.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анализируют язык, образы и композицию «Слова», сравнивают его с другими жанрами. Это помогает лучше понимать культуру Древней Руси и её литературные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«Слово» отражает эпоху раздробленности и постоянной военной опасности. На фоне усобиц автор ищет ответ: как удержать единство и не позволить беде распространиться дальше.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связано с традициями летописания, поучений и других жанров, но выделяется особой поэтической цельностью. История в нём становится поводом для гражданской мысли и сильного переживания.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важен сразу с трёх сторон: как источник о времени, как литературный памятник и как обращение к совести. Он учит вдумчиво относиться к судьбе страны и к поступкам людей.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произведении и его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«Слово о полку Игореве» важно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«Слово» связывает событие XII века, судьбы конкретных людей и общий смысл для страны. Оно предупреждает о цене разобщенности и напоминает, что любовь к земле выражается в ответственности.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2026-05-15T07:10:16Z</dcterms:created>
  <dcterms:modified xsi:type="dcterms:W3CDTF">2026-05-15T07:10:16Z</dcterms:modified>
</cp:coreProperties>
</file>