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XIX—XX веков: страна модернизации и кризиса
</a:t>
            </a:r>
            <a:endParaRPr lang="en-US" sz="2131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ускоряла промышленность, но сохраняла старую политическую модель и накапливала социальные противоречия.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1890-х Россия ускорила экономическое развитие, но по урбанизации, доходам и политическим свободам заметно уступала ведущим индустриальным странам. Население быстро росло: к 1897 году — около 125,6 млн человек. Большинство по-прежнему жило в деревне.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рывок 1890-х годов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С.Ю. Витте добивался ускоренной индустриализации: поддерживал отечественную промышленность, стремился защитить её от конкуренции и привлекал иностранный капитал.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1891 года началось строительство Транссибирской магистрали — ключевого транспортного проекта, который должен был связать регионы и ускорить перевозки грузов.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Росли добыча угля и выплавка чугуна и стали; усиливались Донбасс, Урал и Бакинский нефтяной район. Подъём держался на государственном регулировании, налогах и внешних займах.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темп роста приходился на тяжёлую промышленность и сырьевые регионы, тогда как отрасли, связанные с повседневной жизнью, отставали.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 его неравномерность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«модернизировалась» промышленная основа, тем заметнее проявлялась перекошенность развития, усиливавшая социальные различия.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динамики отраслей (1890-е — начало 1900-х); точные значения на графике не указаны.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52534"/>
            <a:ext cx="4418400" cy="1845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сосуществовали сословные группы и формирующийся городской мир. Основная доля населения оставалась сельской, а индустриальный рабочий класс — сравнительно малым.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Российской империи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характер общества сохранялся, несмотря на рост промышленности: «тяжёлая индустрия» развивалась быстрее, чем менялась социальная структура страны.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всеобщая перепись населения Российской империи 1897 года.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аграрный вопрос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земли и давняя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губерниях крестьяне чаще сталкивались с малоземельем и перенаселением. Общинные ограничения сдерживали возможность по-новому распорядиться трудом и участком. Поэтому даже рост промышленности рядом не снимал главную боль — нехватку земли и устойчивых доходов.
</a:t>
            </a:r>
            <a:endParaRPr lang="en-US" sz="79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платежи и сезонная «разгрузка»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выкупных платежей произошла лишь в 1907 году, а в 1890-х бремя налогов оставалось ощутимым. Из-за бедности часть доходов «добирали» отходом на работы в города и на заводы. Это усиливало усталость, разрырывало привычный ритм жизни и повышало напряжение.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и ручной труд: жизнь на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неурожаи, бедность и сезонные работы делали положение нестабильным. Крестьянская деревня начала XX века ассоциировалась с плотной застройкой и тяжёлым ручным трудом. Низкий уровень жизни поддерживал устойчивость традиционного уклада и чувство несправедливости.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и условия труда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крупных предприятиях сохранялся 11,5-часовой рабочий день, а в ряде отраслей он был ещё длиннее. Время и силы уходили на производство почти без «буфера» для восстановления.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Штрафная система, травматизм и низкая заработная плата подрывали чувство безопасности. Существенным фактором оставалось отсутствие полноценной социальной защиты.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стачки стали важной формой давления и на власть, и на предпринимателей. Через организованные выступления рабочие пытались добиться перемен в условиях труда и оплаты.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концентрировались в Петербурге, Москве, на Урале и на юге, где быстрее складывались связи между людьми одной профессии. Эти условия способствовали солидарности и формированию забастовочных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нарастало общественное недовольство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 следствий, связывающая аграрный вопрос, индустриализацию и политическую радикализацию.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и государственная система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сохранял неограниченную верховную власть, а управление опиралось на бюрократию и силовые структуры — полицию и жандармерию. Это ограничивало влияние общества на решения.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механизмы были слабы, земства не имели реальных политических полномочий, а партийная деятельность нередко преследовалась. Политический выбор граждан оказывался суженным.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система не предусматривала полноценного участия общества в ключевых реформах. В результате закрытость власти усиливала напряжение между правительством и образованными слоями.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печать и общественная мысль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сети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росла грамотность и расширялась школьная система: увеличивалось число гимназий, университетов и специальных учебных заведений. Это формировало новые группы читателей и критически мыслящих людей.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 публичные 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усиливалось влияние прессы, а также публичных лекций и земской статистики. Через печать и выступления распространялись идеи реформ, прав граждан и обсуждения социальных проблем.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как площадка для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обсуждала реформу власти, земельный вопрос и социальную справедливость. Эти темы становились частью повседневного интеллектуального диалога и подталкивали к политическому самоопределению.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поиск новых смыслов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атмосфера Серебряного века поддерживала ощущение духовного поиска и кризиса старых ценностей. Художники и мыслители искали новые формы, а нестабильность общества усиливала этот внутренний запрос.
</a:t>
            </a:r>
            <a:endParaRPr lang="en-US" sz="8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течениях по-разному понимали, как связаны свободы, земельный вопрос и положение рабочих: спор шёл не только о методах, но и о цели преобразований.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и их программы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политического поля означала отсутствие единого проекта будущего: компромисс между требованиями реформаторов и сохранением прежнего порядка оказался труднодостижимым.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классификация акцентов программ партий (условная диаграмма, без точных долей в обществе), 1905–1906 гг.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 разные уровни автономии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объединяла десятки народов с различными традициями, языками и формами местного управления. Для многих территорий характерным было различие между правами центра и практикой самоуправления в регионах.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в Российской империи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Русификация и рост национальных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Поляки, финны, прибалтийские народы, украинцы, армяне, грузины, татары и народы Средней Азии нередко сталкивались с давлением центра. Национальные движения усиливались в западных губерниях, на Кавказе и в окраинных регионах.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Дальний Восток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наращивала присутствие в Маньчжурии и Корее, стремясь контролировать ключевые территории и маршруты перевозок. Это усиливало значимость Тихоокеанского направления для империи.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1890-х — начало 1900-х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КВЖД и укрепление Порт-Артура закрепляли российские позиции у дальневосточных рубежей. Одновременно возрастала зависимость планов от международной реакции и баланса сил.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трений с Японией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России столкнулась с интересами Японии, которая быстро модернизировала армию и флот. Дальневосточное соперничество стало источником международного напряжения и военного риска.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затронули не только фронт, но и общественные ожидания: стало заметнее расхождение между образом «силы державы» и реальностью войны.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1904–1905 годов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военные неудачи совпали с внутриполитическим напряжением, доверие к власти ослабло. Это усилило радикальные настроения и ускорило кризис доверия.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событий войны 1904–1905 гг. (условная шкала «значимости последствий»; точные количественные показатели не приводятся).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года: переход от протеста к политическому движению
</a:t>
            </a:r>
            <a:endParaRPr lang="en-US" sz="1677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основным этапам революционных событий и итоговым политическим изменениям, 9 января — октябрь 1905 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069" y="1846057"/>
            <a:ext cx="426226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обозначенные в документах и решениях 1905–1906 годов, расширяли политическое пространство, но сохраняли ключевые принципы самодержавной власти и ограничивали представительство большинства.
</a:t>
            </a:r>
            <a:endParaRPr lang="en-US" sz="824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власти в 1905–1906 годах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расширили публичную политику, но не убрали «главное несоответствие»: общество получало новые формы участия при сохранении жёсткой вертикали власти.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акты и решения правительства и монарха (Манифест 17 октября и связанные документы), 1905–1906 гг.
</a:t>
            </a:r>
            <a:endParaRPr lang="en-US" sz="5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Столыпинская аграрная реформа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А. Столыпин начал преобразования в 1906 году, стремясь снизить революционную напряжённость. Идея заключалась в создании слоя крепких крестьян-собственников, способных хозяйствовать устойчиво и придерживаться закона.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Крестьянам предоставляли право выходить из общины и закреплять землю в личную собственность — в виде хутора или отруба. Это означало изменение повседневной практики землепользования.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переселение в Сибирь и кредитование через Крестьянский поземельный банк. Однако реформа затронула не все хозяйства и не ликвидировала проблему земельного дефицита полностью.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682" y="2043395"/>
            <a:ext cx="398700" cy="31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2224" y="2007275"/>
            <a:ext cx="391200" cy="39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Серебряного 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происходил поиск новых смыслов и форм: символизм и модернистские течения усиливали внимание к внутреннему миру человека и к «скрытым» чувствам.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развивали модернистские подходы, экспериментировали с образами и цветом. Характерной чертой оставалась тяга к выразительности и к необычным визуальным решениям.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композиторской среде заметен интерес к тонкой психологичности и к новому звучанию. Творчество Рахманинова и Скрябина показывало, как традиция может соседствовать с экспериментом.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общественный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обсуждения и гастрольная жизнь соединяли культуру с повседневностью. Театр становился площадкой, где зрители встречались с идеями эпохи и спорили о смыслах искусства.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духовный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сопровождался размышлениями о кризисе ценностей и о будущем культуры. Напряжение времени порождало ощущение рубежа и ожидание перемен.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активнее наращивала промышленный потенциал, но социальная и политическая модернизация шла медленнее. Это создавало «разрыв ожиданий» в обществе.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ведущие державы мира: сравнение показателей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развития усложняли устойчивость страны: экономические успехи не успевали перерасти в понятные обществу механизмы участия и защиты прав.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обзор по ключевым направлениям (индустрия, урбанизация, грамотность, политическая устойчивость), качественная сравнительная шкала; точные статистические ряды не приведены.
</a:t>
            </a:r>
            <a:endParaRPr lang="en-US" sz="5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 XX век с нерешёнными противоречиями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 строительство инфраструктуры соседствовали с малоземельем, тяжёлым положением рабочих, национальными конфликтами и закрытостью политической системы. Революция 1905 года показала, что частичные уступки не снимают структурного кризиса.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2026-05-11T14:37:58Z</dcterms:created>
  <dcterms:modified xsi:type="dcterms:W3CDTF">2026-05-11T14:37:58Z</dcterms:modified>
</cp:coreProperties>
</file>