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не с 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не с причастиями по форме слова и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выбор написания не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по действию и требует внимательной проверки: полная или краткая форма, есть ли зависимые слова, противопоставление и слово без не.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с причастием пишется слитно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 слово не 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не употребляется без частицы не, написание всегда слитное: ненавидимый, негодующий, недоумевающий. Здесь не входит в состав слова и образует единое значение.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не создаёт новое целое значение, а не отделяется от причастия. Поэтому слово воспринимается как единый признак предмета, а не как сочетание с отрицанием.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без зависимых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полных причастий слитное написание возможно, когда рядом нет уточняющих слов: непрочитанная книга, неисполненное обещание, невыученное правило. Отрицание относится к самому признаку.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нет слов, поясняющих действие, и нет противопоставления, полную форму причастия обычно пишут слитно. Этот способ особенно часто встречается в школьных упражнениях.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форме слова, зависимых словах, противопоставлении и словах, которые не употребляются без не.
</a:t>
            </a:r>
            <a:endParaRPr lang="en-US" sz="1143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не с причастием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и раздельное написание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с не в школьном правиле пишутся раздельно: дом не построен, письмо не отправлено, упражнение не выполнено. Форма показывает состояние предмета.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важен не сам признак, а результат действия или его отсутствие. Поэтому не отделяется от причастия и помогает показать, что действие не завершено.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задать вопрос что сделано? что сделано с предметом? , перед вами краткое причастие. В таком случае написание с не почти всегда раздельное.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197998"/>
            <a:ext cx="4775700" cy="30129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форму, условия и пример написания.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 контекст определяют написание: краткие причастия и зависимые слова ведут к раздельному варианту, а отсутствие зависимых слов — к слитному.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раздельно: основные случаи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правописания не с причастиями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как главный сигнал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уточняют действие причастия: кем, чем, когда, где, как. Они показывают, что отрицание относится не ко всему признаку, а к конкретному действию.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меняют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не прочитанная мной книга или не решённая вовремя задача зависимое слово делает раздельное написание обязательным. Причастие сохраняет связь с действием и уточнением.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находить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на слова, которые поясняют причастие и отвечают на вопросы кем? чем? когда? где? как?. Именно они чаще всего подсказывают нужный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задания на полные и краткие формы, поэтому именно они требуют особенно внимательной проверки.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связана с самыми частотными случаями. Если их освоить, остальные варианты распознаются быстрее.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встречаются на уроках чаще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типичных школьных упражнений по теме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противопоставление, раздельное написание обязательно: союз, а показывает резкое сопоставление и не позволяет писать причастие слитно.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с, а сопоставляются два разных признака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правописания не с причастиями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 при отрицании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вовсе, далеко, ничуть, отнюдь усиливают отрицание и требуют раздельного написания: вовсе не решённая задача, далеко не понятный ответ.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слова обычно стоят рядом с не и сразу заметны по усиленному отрицательному значению. Их важно не пропустить при проверке орфограммы.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подчёркивают, что отрицание относится к смыслу всего сочетания, а не входит в состав причастия. Поэтому не сохраняется отдельно и пишется раздельно.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621013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506" y="3512651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входит в состав слова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проверки не 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нельзя просто подобрать зависимые слова или найти противопоставление, чтобы изменить написание. Они не подчиняются привычной школьной проверке, потому что без не в речи почти не встречаются.
</a:t>
            </a:r>
            <a:endParaRPr lang="en-US" sz="1308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ненавидимый, негодующий, недоумевающий частица не уже стала частью корня или основы. Поэтому раздельное написание здесь невозможно, и такие формы лучше сразу запоминать как цельные слова.
</a:t>
            </a:r>
            <a:endParaRPr lang="en-US" sz="1405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 к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звучит непривычно и без не не употребляется, его следует рассматривать как исключение. На уроке полезно отмечать такие формы отдельно, чтобы не путать их с обычными причастиями.
</a:t>
            </a:r>
            <a:endParaRPr lang="en-US" sz="1477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школьному правилу о не с причастиями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слитного или раздельного написания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011734"/>
            <a:ext cx="5226300" cy="351238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 объяснением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написание и причину выбора в каждом примере.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форма слова и контекст важнее внешнего сходства. Слитное написание чаще связано с цельным словом, раздельное — с зависимыми словами, краткой формой и отрицанием в предложении.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школьному правилу о не с причастиями.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писать причастие слитно, если рядом есть уточнение действия. В предложении не прочитанная мной книга зависимое слово мной сразу требует раздельного написания.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краткую форму с полной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легко узнать по смыслу состояния: книга не решена, письмо не отправлено. Если форма краткая, частица не по школьному правилу пишется отдельно.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союзом, а меняет решение: не прочитанная, а только пролистанная книга. Союз показывает резкое сопоставление признаков, поэтому слитный вариант здесь невозможен.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усилители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вовсе, далеко, ничуть, отнюдь усиливают отрицание и помогают понять, что не пишется раздельно. Такие слова легко пропустить при быстром чтении, поэтому предложение нужно перечитать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прилагательного значение признака часто воспринимается как цельное, поэтому не может писаться слитно: небольшой, невесёлый, некрасивый. Здесь слово легко заменяется близким по смыслу, и отрицание не ощущается отдельно.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похоже на прилагательное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 действием, а значит, в нём особенно заметны зависимые слова и форма. Поэтому не решённая задача и нерешённый вопрос оцениваются по грамматическим признакам, а не только по общему значению.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результат действия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вроде некрашеный забор и некрасивый рисунок показывает разницу очень наглядно. В первом случае речь идёт о действии и его результате, во втором — о постоянном признаке предмета, как у прилагательного.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пары слов помогают сравнивать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прилагательное: почему правило отличается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признаки чаще встречаются в упражнениях и диктантах по теме.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чаще связано с контекстом, а слитное — с цельными словами и полными причастиями без зависимых слов.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слитных и раздельных случаев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типичным школьным упражнениям по теме «Не с причастиями».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правила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краткая это форма или полная. Краткие причастия с не в школьном правиле обычно пишутся раздельно: дом не построен, письмо не отправлено.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причастия есть уточнение действия, не пишется отдельно: не прочитанная мной книга, не замеченный учителем ответ. Зависимые слова — один из самых надёжных ориентиров.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посмотри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 союзом, а и слова вовсе, далеко, ничуть, отнюдь почти всегда требуют раздельного написания. Эти признаки легко увидеть, если перечитать предложение внимательно.
</a:t>
            </a:r>
            <a:endParaRPr lang="en-US" sz="987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не забывай об исключениях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без не не употребляются: ненавидимый, негодующий, недоумевающий. Их нужно запоминать отдельно, потому что обычная проверка по контексту здесь не сработает.
</a:t>
            </a:r>
            <a:endParaRPr lang="en-US" sz="9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русского языка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нужно сначала определить, что перед нами именно причастие, а не другая часть речи. Это помогает правильно задать вопросы и увидеть связь с действием.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часто образуют причастный оборот, который напрямую влияет на написание не. Поэтому умение находить оборот полезно и для орфографии, и для разбора предложения.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напоминает тему о прилагательных, но работает не одинаково. Сравнение помогает не путать слова с постоянным признаком и формы, связанные с действием и результатом.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усилители отрицания и зависимые слова заметны именно в предложении. Значит, орфографическая проверка опирается ещё и на синтаксический анализ, а не только на вид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82275"/>
            <a:ext cx="4775700" cy="284435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написание и вспомните, какой признак подсказал выбор.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решение опирается на один из пяти признаков: форму, зависимые слова, противопоставление, усилители или слитное написание как часть слова.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 коротких примерах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правилу о не с причастиями.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уверенно писать не с 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достаточно последовательно проверить форму причастия, зависимые слова, противопоставление и усилители отрицания. Если слово без не не употребляется, его нужно запомнить как исключение.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2026-05-28T09:08:10Z</dcterms:created>
  <dcterms:modified xsi:type="dcterms:W3CDTF">2026-05-28T09:08:10Z</dcterms:modified>
</cp:coreProperties>
</file>