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Средиземья, где оживают хоббиты, эльфы и великие истории.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Р. Р. Толкин: писатель, филолог, создатель Средиземья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сформировала Толкина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жил в мире войн, быстрых перемен и роста интереса к фэнтези. Опыт XX века и глубокие знания древних языков помогли ему создать книги, где мифы, история и личные испытания звучат особенно убедительно.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семья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Рональд Руэл Толкин родился 3 января 1892 года в Блумфонтейне, в Южной Африке.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— рождение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переехала в Англию, где Толкин рос в скромных условиях и рано полюбил чтение и языки.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Англии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он и брат Хилари оказались под опекой священника Фрэнсиса Моргана, который поддерживал их обучение.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Опека Фрэнсиса Моргана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 увлечение языками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Оксфорде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учился в Эксетер-колледже Оксфорда и изучал английский язык и литературу. Его особенно привлекали древние тексты и старинные предания.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стали творчеством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исследовал древнеанглийский, финский и валлийский языки. Эти знания помогли ему создать Квенья и Синдарин — языки, которые звучат как настоящие и поддерживают мир Средиземья.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Толкин служил связистом в британской армии, поэтому видел фронтовую жизнь не со стороны, а изнутри.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он участвовал в битве на Сомме, где особенно остро почувствовал цену разрушения, страха и человеческих потерь.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личный опыт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друзей из кружка T.C.B.S. усилила в его книгах темы долга, верности и хрупкости мира, который нужно беречь.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Профессор, исследователь и знаток древней литературы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Толкин преподавал в Университете Лидса, а затем вернулся в Оксфорд, где продолжил научную и педагогическую работу.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Соединяя точность филолога и воображение писателя, Толкин создал мир, где у каждого народа есть история, песни, имена и легенды.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исследования были связаны с древнеанглийской литературой, особенно с поэмой «Беовульф», которую он изучал как учёный и ценил как источник образов.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Средиземье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научный интерес Толкина постепенно превращался в мир книг и легенд.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«Хоббит» — книга, с которой началась известность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Бильбо Бэггинс кажется самым обычным хоббитом: он любит порядок, уют и спокойствие. Но неожиданное путешествие с гномами заставляет его проявить смелость, находчивость и чувство ответственности, о которых он сам раньше не подозревал.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Бильбо отправляется в путь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«Хоббит» воспринимали как сказку для юных читателей, но вскоре стало ясно, что в ней есть и более глубокий смысл. История о смелости, дружбе и выборе оказалась близка людям разного возраста.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детей и взрослых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героев появляется Смауг — грозный дракон, который охраняет сокровища и усиливает опасность каждого шага. Задачи становятся серьёзнее, а приключение — напряжённее. Именно поэтому книга читается как захватывающая история, где трудно предсказать следующий поворот.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Дракон, сокровища и испытания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трёх частях в 1954–1955 годах и сразу расширил мир, уже знакомый читателям по «Хоббиту».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Фродо и Сэм несут Кольцо Всевластия к месту, где его можно уничтожить, и их путь становится испытанием для воли и дружбы.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«Властелин колец» — главная эпопея Толкина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приключения, опасности и нравственного выбора сделало книгу одной из самых известных фэнтези-эпопей XX 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противостоят Саурон и его силы, для которых власть важнее жизни, свободы и самого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Толкина и годы публикации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ключевые книги выходили с большими промежутками и при жизни автора, и после неё.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охватывают длительный период: Толкин создавал свой мир десятилетиями, а его наследие продолжили после смерти.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Дж. Р. Р. Толкина: «Хоббит» (1937), «Властелин колец» (1954–1955), «Сильмариллион» (1977, посмертно).
</a:t>
            </a:r>
            <a:endParaRPr lang="en-US" sz="11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Средиземья раскрывают главные идеи книг Толкина: выбор, ответственность, верность и борьбу со злом.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своя задача, но всех объединяет нравственный выбор. Именно через персонажей Толкин показывает, как верность и смелость меняют ход истории.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Дж. Р. Р. Толкина «Хоббит», «Властелин колец»; литературные образы персонажей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карты и история Средиземья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строил эльфийские языки как настоящие системы со своей грамматикой и звучанием. Поэтому Квенья и Синдарин воспринимаются не как случайные выдумки, а как часть живой культуры.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Толкин создавал хроники, родословные и древние предания, будто это настоящая история. Такой подход делает события убедительными и придаёт миру глубину.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легенды и старинные рассказы связывают разные эпохи Средиземья. Через них читатель узнаёт о прошлом народов, их памяти, традициях и представлениях о добре и зле.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предания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Средиземья помогают увидеть путь героев и почувствовать масштаб мира. Переходы через горы, леса и реки делают путешествие Бильбо и Фродо понятным и наглядным.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Толкина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книг — дружба и верность, которые помогают героям идти дальше, даже когда путь кажется слишком трудным. Маленький герой у Толкина часто оказывается сильнее великана.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выбор и надежда: персонажи постоянно решают, поддаться ли страху и власти или сохранить добро. Именно поэтому истории Толкина читаются как урок стойкости.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произведениях Толкина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заметны в главных книгах, но встречаются и в его более ранних сказочных и мифологических текстах.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усиливают друг друга. Из этого складывается не просто приключение, а история о нравственном выборе.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Дж. Р. Р. Толкина «Хоббит», «Властелин колец», «Сильмариллион»
</a:t>
            </a:r>
            <a:endParaRPr lang="en-US" sz="13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помог сформировать современное фэнтези: после него многие авторы стали создавать вымышленные миры с картами, языками, древней историей и подробными законами, а не только с приключенческим сюжетом.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Толкина на литературу и кино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Питера Джексона 2001–2003 годов сделали Средиземье известным новым читателям и зрителям по всему миру, а интерес к книгам усилился благодаря кино, переводам и переизданиям.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повлияли на целое поколение писателей, в том числе на Клайва Льюиса и более поздних авторов фэнтези, для которых важны масштаб мира, моральный выбор и образ путешествия.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экранизации: сравнение дат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произведения Толкина выходили сначала как книги, а затем как всемирно известные фильмы.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книгами и экранизациями прошли десятилетия, но интерес к Средиземью не ослаб. Напротив, новые фильмы вернули к книгам ещё больше читателей.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публикации книг Дж. Р. Р. Толкина и выхода фильмов Питера Джексона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Толкина после смерти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переводы, исследования, читательские сообщества и культурные отклики, которые продолжают расширять влияние Толкина во всём мире.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— мировое наследие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Кристофер Толкин подготовил и опубликовал «Сильмариллион», чтобы читатели смогли увидеть древнюю историю Средиземья в цельном виде.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 — «Сильмариллион»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1973 года Дж. Р. Р. Толкин умер в Борнмуте, завершив жизнь, которая изменила литературу XX века.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 — смерть Толкина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Толкина остаются популярными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особенности его книг поддерживают интерес читателей разных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388" y="1686040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hobbit появилось у Толкина ещё до написания самой книги. Сначала это было удачное придуманное слово, а затем оно стало названием целого мира и его героя.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придумано заранее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любил, когда его произведения называли прямой аллегорией. Он считал свои истории самостоятельным мифом, который можно читать как увлекательное приключение и как глубокую сказку.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аллегория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был католиком, и его понимание добра, зла, долга и жертвы во многом связано с религиозным взглядом на мир. Это чувствуется в поступках героев и в общем тоне его книг.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Католическое мировоззрение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Дж. Р. Р. Толкине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показал, что учёность, мифы и воображение могут вместе создать мир, который живёт десятилетиями. Его книги учат смелости, верности и надежде, а значит, остаются близкими и сегодня.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Толкин как создатель целого литературного мира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2026-05-22T17:57:05Z</dcterms:created>
  <dcterms:modified xsi:type="dcterms:W3CDTF">2026-05-22T17:57:05Z</dcterms:modified>
</cp:coreProperties>
</file>