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подвигах, о доблести, о славе в музыке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подвиге и говорит о героизме без слов.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героизме на уроке музыки?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помогает понять историю через чувства: мужество, верность, скорбь и надежду. На уроке она связывает прошлое страны с личным опытом школьника, показывая, что подвиг бывает не только на поле боя, но и в стойкости, взаимопомощи и верности долгу.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героическая песня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песня рассказывает о мужестве, долге и любви к Родине. В ней важно не только содержание текста, но и торжественная интонация, которая помогает почувствовать силу и внутреннюю собранность.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героической теме относятся военные песни, марши, песни-память и лирические произведения о войне. Каждый жанр по-своему показывает подвиг: через движение, переживание или торжественное звучание хора.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произведений характерны широкий мелодический размах, повторяющиеся интонации и выразительные кульминации. Музыка делает образ героя ясным: он защищает, поддерживает и не отступает перед трудностями.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Доблесть и честь в музыкальных образах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Доблесть в музыке слышится в твёрдом ритме, уверенном движении мелодии и собранном звучании. Эти средства создают ощущение силы, решимости и готовности действовать.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создаёт контраст: тихие, задумчивые эпизоды напоминают о памяти и утрате, а громкое торжественное звучание передаёт победу, стойкость и нравственную высоту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в песнях связана с верностью слову, товариществом и ответственностью за других. Музыка подчёркивает такие качества через ясные фразы, спокойную уверенность и отсутствие лишней пышности.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песнях, стихах и памятниках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героических песнях часто звучат образы солдата, матери и дома, который ждёт возвращения. Эти персонажи делают историю близкой и понятной, потому что показывают не только бой, но и человеческую верность, тревогу и надежду.
</a:t>
            </a:r>
            <a:endParaRPr lang="en-US" sz="1043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Солдат, мать и родной дом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исполняет хор или солист, образ героя становится особенно выразительным. Нотная страница, сцена концертного зала и лица исполнителей показывают, что память о подвиге сохраняется не только в книгах, но и в живом звучании.
</a:t>
            </a:r>
            <a:endParaRPr lang="en-US" sz="99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живая сцена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памятники, Вечный огонь, мемориальные плиты и фотографии фронтовых лет помогают зрителю услышать музыку глазами. Такой визуальный ряд усиливает чувство памяти и делает героическую тему особенно убедительной на уроке.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можно увидеть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жанры чаще всего передают тему подвига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раскрывают героическую тему по-разному: одни передают движение, другие — чувства, третьи — торжество общего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связаны с подвигом военная песня и марш; лирические и хоровые жанры дополняют их эмоциональной глубиной.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музыкальному материалу, 5 класс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972" y="1474950"/>
            <a:ext cx="2737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как музыкальный образ стойкости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героических произведениях марш помогает показать мужество и силу духа. Его интонации звучат не тяжело, а уверенно, будто поднимают слушателя и настраивают на стойкость.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характер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важны размеренный темп, ясная мелодия, чёткие акценты и ощущение поступи. По этим признакам можно отличить марш от других жанров.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 узнавания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Ровный, повторяющийся ритм создаёт ощущение шага и движения вперёд. Именно поэтому марш легко узнаётся на слух и сразу вызывает образ строя.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передаёт дисциплину, внутренний порядок и уверенность. Музыка словно ведёт слушателя вместе с колонной, где каждый шаг звучит одинаково твёрдо.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собранность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дни стали временем тяжелейших испытаний, а музыка поддерживала людей и напоминала о жизни, которую нужно сохранить.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дня длилась блокада Ленинграда, ставшая символом стойкости и надежды.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блокаде Ленинграда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
</a:t>
            </a:r>
            <a:endParaRPr lang="en-US" sz="7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082" y="1145300"/>
            <a:ext cx="545393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произведения героической темы
</a:t>
            </a:r>
            <a:endParaRPr lang="en-US" sz="278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известных произведений показывают, как по-разному музыка говорит о подвиге, памяти и благодарности.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тема объединяет военные, лирические и праздничные произведения, а память о подвиге звучит и в трагедии, и в победе.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и советской музыки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в музыке военного времени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войны дети и подростки включились в музыкальную жизнь школ, госпиталей и пунктов эвакуации. Песни и короткие выступления помогали поддерживать людей, когда особенно нужна была моральная опора.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война и первые выступления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музыкальные выступления детей стали частью памятных концертов и школьных традиций. Так сохранялась связь поколений и понимание того, что музыка помогала людям выстоять.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память, которая осталась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Хоры, школьные ансамбли и радиопрограммы звучали в тылу и на фронте. Детские голоса напоминали взрослым о доме, семье и будущем, поэтому воспринимались как знак надежды.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1942–1944: концерты и радиопередачи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музыкальному образу героизма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путь: от исторической памяти и жизненного события к музыкальной интонации, которая вызывает у слушателя чувство мужества, тревоги или торжества.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 в памятниках и концертных исполнениях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героических событиях сохраняется не только в мемориалах: она звучит в школьных концертах, на линейках и памятных акциях, где песня становится живым свидетельством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 особенно важно, потому что объединяет голоса в единое звучание. Так музыка связывает площадь, концертный зал, школьную сцену и место памяти в общий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музыке — это общественная память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музыке означает не личную известность, а уважение народа к подвигу и к тем, кто сохранил его в памяти для других поколений.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песни, симфонии и хоровые произведения входят в культуру, потому что их исполняют на праздниках, уроках и памятных мероприятиях, возвращая важные события в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сохраняет имена героев, названия городов и значимые даты, помогая услышать историю не как перечень фактов, а как живой человеческий опыт.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прошлое звучит в песне, оно становится ближе и понятнее. Поэтому музыкальная слава — это прежде всего общая память и благодарность.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создают чувство героизма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спокойными и напряжёнными эпизодами помогают сделать образ героя более объёмным и выразительным.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динамика сильнее всего формируют ощущение движения и силы, а темп, тембр и лад уточняют эмоциональный характер.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«О подвигах, о доблести, о славе…»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мирного времени в музыкальной культуре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водителей, машинистов и диспетчеров тоже может стать темой песни: она показывает надёжность, выдержку и важность ежедневного труда для жизни людей.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добровольцах обычно светлее по настроению. Она передаёт участие, поддержку и тихий героизм тех, кто помогает без ожидания награды.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сценических номерах врач показан как человек, который сохраняет жизнь, работает спокойно и ответственно, помогает другим без громких слов.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этих профессий часто звучат собранно и энергично, подчёркивая смелость, быстроту реакции и готовность прийти на помощь в опасной ситуации.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спасатели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памяти и связанные с ними музыкальные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исторические события отражаются в музыке и в каких образах они сохраняются в памяти.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сохраняет память через разные жанры: она может быть торжественной, скорбной или благодарственной, но всегда соединяет событие и живое исполнение.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Историко-музыкальное обобщение по теме урока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в музыкальных сюжетах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песни часто показывают момент выбора: уйти или остаться, промолчать или вступиться, спасти себя или помочь другому. В этом раскрывается характер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эта тема особенно близка: честность, уважение к старшим, поддержка одноклассников и готовность помочь — это тоже формы маленького, но важного мужества.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внутреннюю борьбу через контраст тем, смену темпа и изменение громкости. Так переживание героя становится понятным даже без подробного объяснения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рядом с нами: исполнители, педагоги, хранители памяти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школьный хор поёт у памятника, музыка становится частью общей памяти. Ребята видят, что героические песни не только изучают на уроке, но и исполняют в важных для города местах.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хор у мемориала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концерте песня соединяет поколения: её слушают ветераны, родители и дети. Такое исполнение напоминает, что память о подвиге живёт не в учебнике, а в живом звучании.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к 9 Мая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музыки может принести на урок старые записи, фотографии и ноты из семейного архива. Тогда история песни раскрывается через судьбы людей, которые берегли её много лет.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семейный архив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школьной работы с героической музыкой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работы помогают каждому ученику услышать, обсудить и запомнить произведение по-своему.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доступные и эффективные формы для 5 класса — слушание и хоровое исполнение; они лучше всего объединяют знание, эмоцию и личное участие.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формам изучения темы урока
</a:t>
            </a:r>
            <a:endParaRPr lang="en-US" sz="13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хранит подвиг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подвиге соединяет историю, чувства и нравственный пример. Она учит помнить героев, ценить мир и понимать, что доблесть, верность и благодарность звучат не только в прошлом, но 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2026-05-24T23:11:51Z</dcterms:created>
  <dcterms:modified xsi:type="dcterms:W3CDTF">2026-05-24T23:11:51Z</dcterms:modified>
</cp:coreProperties>
</file>