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многообразие: хордовые — основные темы и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ключевые особенности и значение хордовых в животном мире.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 возник более 500 миллионов лет назад и насчитывает около 70 тысяч видов. Их уникальные черты обеспечили приспособляемость к разным средам обитания.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хордовых в истории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хорды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это прочный осевой стержень, поддерживающий тело животного. Она служит каркасом, на котором формируется скелет, у высших хордовых её заменяет позвоночник.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хорды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обеспечивает жёсткость и упругость тела, а также служит местом прикрепления мышц. У низших форм сохраняется всю жизнь, у развитых животных частично или полностью рассасывается.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хорды стало важным этапом эволюции, обеспечив более сложную организацию и мобильность животных в водной и наземной среде.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хорда: главный признак хордовых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Спинная нервная трубка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Спинная нервная трубка располагается над хордой и служит основой для развития центральной нервной системы у всех хордовых.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признаки хордовых
</a:t>
            </a:r>
            <a:endParaRPr lang="en-US" sz="28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и хвост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обеспечивают дыхание и фильтрацию воды, а хвост помогает в движении и равновесии на разных стадиях развития.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наиболее развитая группа с чётким позвоночником и черепом, включающая большинство известных животных и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— морские животные с прикреплённой взрослой стадией и свободноплавающей личинкой, обладающей признаками хордовых.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— примитивные морские формы без черепа, сохраняющие хорду и нервную трубку всю жизнь, например, ланцетник.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хордовых: три подтипа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оболочники ведут прикреплённый образ жизни, их тело покрыто оболочкой, личинка свободно плавает и обладает типичными признаками хордовых.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Оболочники: структура и экология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роль в экосистеме заключается в очищении воды, фильтрации органических частиц и обеспечении питанием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сохраняет хорду и нервную трубку на протяжении всей жизни, имеет сегментированные мышцы и простое строение без настоящего черепа.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Бесчерепные: особенности и значение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организм важен для изучения эволюции позвоночных, так как демонстрирует начальные стадии развития сложных хордовых.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позвоночных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включает рыбы, амфибий, рептилий, птиц и млекопитающих. Каждый класс адаптирован к специфическим условиям среды, обладая уникальными чертами.
</a:t>
            </a:r>
            <a:endParaRPr lang="en-US" sz="1333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позвоночник и череп, обеспечивается развитие сложной нервной системы. Эти особенности способствуют более высокой активности и разнообразию форм поведения.
</a:t>
            </a:r>
            <a:endParaRPr lang="en-US" sz="1285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адаптации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Треска, лягушка, уж, соловей и лев — примеры представителей, которые благодаря своим адаптациям занимают различные экологические ниши.
</a:t>
            </a:r>
            <a:endParaRPr lang="en-US" sz="136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разнообразие и эволюционный успех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доминируют в разнообразии благодаря освоению водных экосистем. Другие классы адаптированы к наземным и воздушным средам.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отражает эволюционные успехи и экологическую пластичность различных классов хордовых.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мировой таксономии хордовых,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число видов по основным классам хордовых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обитают в морских и пресноводных водах, имеют жабры, плавники и покрыты чешуёй, что обеспечивает успешное существование в различных условиях.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ключевые особенности и значение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экологическая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 обычно внешним оплодотворением с икрометанием. Они занимают важное место в пищевых цепях и служат источником пищи для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— группа из около 8 000 видов, отличающихся влажной кожей и способностью дышать как легкими, так и кожей. Для размножения им необходима водная среда, где происходит откладка икры.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Амфибии: отличительные признаки, жизненный цикл, функция в природе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метаморфоз: переход от водной личинки к наземной взрослой форме. Амфибии играют важную роль в регуляции популяций насекомых и служат индикаторами экологического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включают около 11 000 видов, обладающих сухой кожей с роговыми чешуями. Они дышат легкими на всех стадиях жизни и откладывают яйца с плотной скорлупой, развивающиеся без метаморфоза.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анатомия, приспособления, примеры
</a:t>
            </a:r>
            <a:endParaRPr lang="en-US" sz="2733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разнообразных рептилий: змеи, черепахи, крокодилы и ящерицы. Эти животные адаптированы к жизни на суше и играют ключевую роль в контроле численности грызунов и других мелких животных.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и адаптации к полету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уникальным перьевым покровом, который обеспечивает теплоизоляцию и аэродинамические свойства. Их скелет легкий, что способствует полету и маневренности в воздухе.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образа жизни и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внутреннее оплодотворение и откладывают яйца, проявляя заботу о потомстве. Они населяют множество биотопов — от тропических лесов до полярных областей.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выполняют функции опылителей, расселителей семян и саниторов экосистем. Хищные виды контролируют численность мелких животных, поддерживая экологический баланс.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морфологические особенности, образ жизни, экосистемные функции
</a:t>
            </a:r>
            <a:endParaRPr lang="en-US" sz="295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физиологии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характеризуются волосяным покровом, наличием молочных желез и теплокровностью, что обеспечивает высокую адаптивность. Они преимущественно живородящие, с выраженной заботой о потомстве.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ведущий класс хордовых, их биологические свойства и значение
</a:t>
            </a:r>
            <a:endParaRPr lang="en-US" sz="254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хозяйственное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млекопитающих освоили разные среды обитания: сушу, воду и воздух. Они важны для человека как источник пищи, сырья и объектов одомашнивания, а также значимы для природного баланса.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70465"/>
            <a:ext cx="4328400" cy="1820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признаки у пяти основных классов хордовых: рыбы, амфибии, рептилии, птицы и млекопитающие, отражая их эволюционные особенности и способы приспособления.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— усложнение дыхательной, кожной и репродуктивной систем с эволюцией от рыб к млекопитающим, а также повышение заботы о потомстве и адаптации к жизни на суше.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зоологии, 2024
</a:t>
            </a:r>
            <a:endParaRPr lang="en-US" sz="129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и функций основных классов хордовых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хордовых: цепи питания и биоразнообразие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водных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центральное место в пищевых сетях водоемов, служат пищей для многих хищников и регулируют биологический баланс, поддерживая устойчивость экосистем.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регуляция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контролируют популяции насекомых и мелких позвоночных, устраняя вредителей и способствуя снижению риска распространения заболеваний.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опылители и рассеиватели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способствуют опылению растений и расселению семян, поддерживая генетическое разнообразие флоры и структуру растительных сообществ.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экологический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выступают крупными консументами и регулируют численность других организмов, одновременно обеспечивая биологический контроль за экосистемой.
</a:t>
            </a:r>
            <a:endParaRPr lang="en-US" sz="12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включают утрату среды обитания из-за вырубки лесов и осушения водоемов, загрязнение пестицидами и пластиком, а также чрезмерный промысел и браконьерство, приводящие к снижению численности видов.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хордовых и меры их охраны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охрана хордовых требует комплексных усилий: создание заповедников, международные соглашения, программы восстановления популяций и включение видов в Красную книгу для мониторинга и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00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196" y="1203907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542" y="1203907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46" y="1203907"/>
            <a:ext cx="2130000" cy="198439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490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органы у скатов и угрей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 электрические скаты и угри, способны генерировать электрические импульсы для охоты и защиты. Эти органы развились как специализированные адаптации к среде обитания.
</a:t>
            </a:r>
            <a:endParaRPr lang="en-US" sz="1073" dirty="0"/>
          </a:p>
        </p:txBody>
      </p:sp>
      <p:sp>
        <p:nvSpPr>
          <p:cNvPr id="8" name="Text 1"/>
          <p:cNvSpPr txBox="1"/>
          <p:nvPr/>
        </p:nvSpPr>
        <p:spPr>
          <a:xfrm>
            <a:off x="4606198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 на тысячи километров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совершают длинные сезонные миграции, преодолевая огромные расстояния благодаря уникальной ориентировке и физической выносливости, что обеспечивает успешную миграционную стратегию.
</a:t>
            </a:r>
            <a:endParaRPr lang="en-US" sz="1107" dirty="0"/>
          </a:p>
        </p:txBody>
      </p:sp>
      <p:sp>
        <p:nvSpPr>
          <p:cNvPr id="9" name="Text 2"/>
          <p:cNvSpPr txBox="1"/>
          <p:nvPr/>
        </p:nvSpPr>
        <p:spPr>
          <a:xfrm>
            <a:off x="2415543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у летучих мышей и китов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 некоторые киты используют ультразвуковые сигналы для ориентации и поиска добычи в условиях слабой видимости, демонстрируя уникальные сенсорные механизмы.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6796849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шерстью у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обладают волосяным покровом, обеспечивающим эффективную теплоизоляцию в холодных климатах, что повышает их выживание и адаптивность в разнообразных условиях.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адаптации хордовых: примеры из разных классов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крысы являются основными лабораторными моделями, используемыми для изучения генетики и физиологии человека, а также разрабатывания методов лечения различных заболеваний.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 медицинская значимость хордовых: экспериментальные модели и вклад в знания
</a:t>
            </a:r>
            <a:endParaRPr lang="en-US" sz="230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данио-рерио служат моделью для исследования процессов эмбрионального развития позвоночных, что помогает понять клеточные и молекулярные механизмы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применяются в токсикологических тестах и исследованиях трансплантологии, способствуя развитию медицины и расширяя знания эволюционных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хордовых для устойчивого развития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играют ключевую роль в экосистемах и научных исследованиях. Их сохранение важно для поддержания биоразнообразия, экологического равновесия и прогресса биологических наук.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2026-05-10T06:35:37Z</dcterms:created>
  <dcterms:modified xsi:type="dcterms:W3CDTF">2026-05-10T06:35:37Z</dcterms:modified>
</cp:coreProperties>
</file>