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задание по иностранному языку: что входит в домашнюю работу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слов, грамматика, чтение и письменное или устное задание — по образцу.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домашняя работа по иностранному языку нужна в 7 классе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Иностранный язык требует регулярной практики: чтение, письмо, аудирование и говорение формируются постепенно. В 7 классе чаще всего закрепляют базовые времена, порядок слов и вопросительные предложения, а также тематическую лексику по школе, семье, хобби, городу и путешествиям.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входит в задании по третьему уроку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нужно выучить 8–15 новых слов, прочитать и перевести короткий текст. Далее идут задания на формы слов, вставку пропусков и ответы на 3–5 вопросов по содержанию.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домашней работы обычно рассчитан на 20–35 минут. Он зависит от сложности темы и количества упражнений: чем больше вариантов и пропусков, тем дольше выполнение.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добавляют упражнения на артикли, согласование форм глагола, множественное число, предлоги или порядок слов в предложении. Иногда встречаются задания на перевод отдельных фраз для понимания контекста.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домашних заданий по иностранному языку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заданий отличаются по форме, но в каждом упражнении есть цель: проверить знания и закрепить навык.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одновременно тренирует лексику, грамматику и понимание текста — поэтому задания редко состоят из одного типа упражнения.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 структура типовых заданий для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выполнения домашней работы по иностранному языку
</a:t>
            </a:r>
            <a:endParaRPr lang="en-US" sz="2134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ученика при выполнении задания по третьему уроку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словарь и рабочая тетрадь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Учебник: правило рядом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помогает понять правило на примере. В нем есть короткие тексты и грамматические блоки, к которым обычно привязано домашнее задание. Когда читаешь и видишь конструкцию в тексте, правило запоминается быстрее.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Словарь: опора для точного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глоссарий помогают быстро найти перевод и транскрипцию. Так проще не ошибаться в чтении и произношении новых слов. Особенно полезно, когда в упражнении встречаются знакомые, но измененные по форме выражения.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тетрадь: упражнения и контрольные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тетрадь содержит практику и задания по темам урока. Именно там обычно отрабатывают формы слов, порядок слов и ответы по тексту. Если в тетради есть ответы или подсказки, ими удобно пользоваться на этапе проверки.
</a:t>
            </a:r>
            <a:endParaRPr lang="en-US" sz="9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время при подготовке по иностранному языку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основная часть — слова, минут 5–7 стоит оставить на проверку окончаний и повторение вслух, чтобы избежать «мелких» ошибок.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показывает: домашняя работа развивает не только запоминание, но и умение применять язык. Лучше делать по шагам, чтобы каждый навык успевал закрепиться.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времени — ориентировочная схема для подготовки к третьему уроку (данные представлены в задаче)
</a:t>
            </a:r>
            <a:endParaRPr lang="en-US" sz="5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проверяются домашним заданием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правильное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 знание слов и выражений, а также умение использовать их в нужной форме. Часто оценивают и орфографию, и точность, чтобы ответ выглядел грамотно.
</a:t>
            </a:r>
            <a:endParaRPr lang="en-US" sz="839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учеников ждут правильные формы слов, верные окончания и соблюдение порядка слов. Задания на вставку пропусков помогают проверить, понял ли ученик правило.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 и ответы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проверяет, понял ли ученик короткий текст: его основную информацию и смысл фраз. Ответы на вопросы должны опираться на содержание, а не на отдельные слова.
</a:t>
            </a:r>
            <a:endParaRPr lang="en-US" sz="861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устная часть, оценивают способность читать без сильных ошибок и выдерживать паузы. Для 7 класса важны знакомые конструкции и понятное произношение.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часто связаны с темами школы, распорядка дня и свободного времени. Лексика подбирается так, чтобы ученик мог говорить простыми фразами о том, что происходит каждый день.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встречаются ситуации про друзей, семью, еду, спорт и любимые занятия. Это помогает использовать изученные выражения в небольших диалогах и ответах, не перегружая речь сложными деталями.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частый блок — город, погода и путешествия. В упражнениях появляются контексты вроде «в классе», «дома», «в магазине», «на улице» и «на каникулах», чтобы закреплять повседневные ситуации.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темы для 7 класса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305" y="1318200"/>
            <a:ext cx="5679390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записать в тетрадь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 записи помогают быстро повторить тему и проверить себя перед сдачей.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тетради есть тема, лексика, примеры и ответы, ученик быстрее восстанавливает ход выполнения и меньше пропускает элементы задания.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тетрадных записей, применимая при выполнении типовых заданий по иностранному языку
</a:t>
            </a:r>
            <a:endParaRPr lang="en-US" sz="5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устный ответ по иностранному языку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ответа для 7 класса: от темы и ключевых слов к короткому выводу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материалов для языкового задания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и мини-текст с вопросами: диалог тренирует реплики и интонацию, а вопросы проверяют понимание содержания. В итоге вы не только узнаете слова, но и учитесь находить информацию в тексте.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 и выражениями: вы повторяете перевод, обращаете внимание на звучание и подбираете примеры. Такой формат помогает быстро восстановить нужную лексику перед чтением или диалогом на уроке.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выполнении домашних заданий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слово написано верно, но в предложении оно «не на месте»: меняется время, форма или роль в фразе. Тогда ответ выглядит грамматически слабым.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главная трудность — перенос знания слова в связное предложение. Чтобы уменьшить ошибки, нужно проверять не только написание, но и грамматику.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(условные значения), без привязки к конкретной школе или статистике за период.
</a:t>
            </a:r>
            <a:endParaRPr lang="en-US" sz="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ответ полный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 включает все части задания и правильные формы слов. Если упражнение просит вставить формы или раскрыть скобки, пропуск даже одного элемента сразу делает работу неполной.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письменном ответе обычно есть начало, основная часть и короткое завершение. Такая структура помогает, даже если предложения простые: мысль развивается и выглядит логично.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связан с текстом, нужно показать точную информацию из него. Подойдет не просто набор слов, а факты, которые соответствуют вопросу и читаются в связке предложений.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словарного задания важны перевод, произношение и пример употребления. Тогда видно, что вы не только узнали слово, но и понимаете, как оно работает в реальной фразе.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9229"/>
            <a:ext cx="5253300" cy="2062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хорошего выполнения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Оценивайте домашнюю работу по нескольким признакам: точность, полнота, грамматика, аккуратность и самостоятельность. По этим критериям легко понять, где исправить ошибки и что улучшить.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удовлетворяете всем критериям, обычно исчезают основные проблемы: пропуски, ошибки в окончаниях и «пустые» ответы без смысла.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критерии качества выполнения заданий по иностранному языку (обобщение).
</a:t>
            </a:r>
            <a:endParaRPr lang="en-US" sz="6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начинается с темы и опирается на ключевые слова из задания. Затем ученик строит 2–4 простых предложения по образцу, чтобы было понятно, о чем идет речь и почему это важно.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ответа по теме урока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добавляются знакомые выражения по теме: например, про школу, семью или свободное время. Важно использовать их уместно, не превращая ответ в переписывание отдельных слов без связи между фразами.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ставится короткая фраза с мнением или выводом. Даже маленький абзац показывает смысл: вы отвечаете на вопрос задания, а не просто повторяете слова из текста или карточек.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сдачей домашней работы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контроль помогает не пропустить задание и снизить количество ошибок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2563133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759" y="2547629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задания по иностранному языку связаны между собой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появляется в тексте: вы видите его в контексте, затем уточняете перевод и значение. После этого слово легче вспоминается и правильно употребляется в следующих заданиях.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отрабатывается в упражнении, а затем переносится в письменные фразы. Так ученик учится строить предложения с верными формами слов, а не только узнавать их глазами.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как итог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и грамматики слово используют в устном ответе или диалоге. Это показывает, что вы понимаете материал и можете произнести его понятно, с паузами и знакомыми конструкциями.
</a:t>
            </a:r>
            <a:endParaRPr lang="en-US" sz="9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выполнить работу быстрее и точнее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уменьшает «поиск наугад»: вы сначала готовите словарь по теме, затем отмечаете нужные места в учебнике и читаете образец. После этого делаете ответы и самопроверку.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шкале видно, что заметный скачок качества дает финальная проверка по списку. Она снижает риск ошибок в окончаниях, пропусков и неверных форм слов.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график на основе логики выполнения задания; значения показаны как условная шкала роста, без внешней статистики.
</a:t>
            </a:r>
            <a:endParaRPr lang="en-US" sz="5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из чего состоит домашняя работа в 7 классе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по третьему уроку обычно включает слова, грамматику, чтение, короткое письмо и иногда устный ответ. Успех зависит от знания темы, точности написания, правильного употребления слов и внимательной проверки.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2026-05-14T08:53:10Z</dcterms:created>
  <dcterms:modified xsi:type="dcterms:W3CDTF">2026-05-14T08:53:10Z</dcterms:modified>
</cp:coreProperties>
</file>