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677025" y="2476113"/>
            <a:ext cx="4815900" cy="317924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73045" y="1392068"/>
            <a:ext cx="8445909" cy="180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Пушкин. «Бесы»: стихотворение о дороге, метели и страхе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873045" y="3389672"/>
            <a:ext cx="4073440" cy="144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Метель, дорога и страх превращаются у Пушкина в образ человеческой тревоги.
</a:t>
            </a:r>
            <a:endParaRPr lang="en-US" sz="1800" dirty="0"/>
          </a:p>
        </p:txBody>
      </p:sp>
      <p:sp>
        <p:nvSpPr>
          <p:cNvPr id="7" name="Text 2"/>
          <p:cNvSpPr txBox="1"/>
          <p:nvPr/>
        </p:nvSpPr>
        <p:spPr>
          <a:xfrm>
            <a:off x="1873045" y="5451988"/>
            <a:ext cx="4260339" cy="16927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4040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44719" y="2225169"/>
            <a:ext cx="6522721" cy="360533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8413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 почему появилось стихотворение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695342" y="2491632"/>
            <a:ext cx="3733200" cy="313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«Бесы» написаны в 1830 году, во время Болдинской осени. Это стихотворение соединяет зимний пейзаж, движение по дороге и тревожное чувство человека, который теряет ориентиры.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9431" y="2225041"/>
            <a:ext cx="3355591" cy="360558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75136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дорога в стихотворении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547427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вьюга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стихотворения — зимняя русская дорога, занесённая снегом и застланная вьюгой. Картина сразу кажется тревожной, потому что движение идёт сквозь холод, ветер и темноту.
</a:t>
            </a:r>
            <a:endParaRPr lang="en-US" sz="1600" dirty="0"/>
          </a:p>
        </p:txBody>
      </p:sp>
      <p:sp>
        <p:nvSpPr>
          <p:cNvPr id="8" name="Text 3"/>
          <p:cNvSpPr txBox="1"/>
          <p:nvPr/>
        </p:nvSpPr>
        <p:spPr>
          <a:xfrm>
            <a:off x="8372671" y="2400301"/>
            <a:ext cx="3282300" cy="3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Тьма и опасный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не успокаивает, а пугает: тёмный лес, ночная мгла и тусклый свет не помогают увидеть путь. Пространство становится неясным, и дорога кажется опасной.
</a:t>
            </a:r>
            <a:endParaRPr lang="en-US" sz="16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7478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чём рассказывает лирический сюжет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683967" y="2617500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герой едет ночью в санях и сначала воспринимает дорогу как обычное движение. Но метель быстро лишает его уверенности и делает путь почти неразличимым.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37100" y="2619346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Постепенно шум ветра и снеговой вихрь создают ощущение кружения. Пространство перестаёт быть понятным, а герой всё сильнее чувствует растерянность и тревогу.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8362759" y="2618943"/>
            <a:ext cx="2686800" cy="311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Появление бесов завершает нарастание страха: снежная буря словно оживает. Сюжет превращается в историю потери ориентира и беспомощности перед стихией.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491"/>
            <a:ext cx="10775744" cy="342994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25" y="1027375"/>
            <a:ext cx="107757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смысл стихотворения
</a:t>
            </a:r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25252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образов и состояний в тексте Пушкина.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37717" y="2233462"/>
            <a:ext cx="554100" cy="5541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773266" y="2213619"/>
            <a:ext cx="484838" cy="554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42605" y="2233462"/>
            <a:ext cx="554100" cy="5541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9136633" y="2223541"/>
            <a:ext cx="554100" cy="5541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стихотворения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807273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Сходные слова, звуки и интонации возвращаются снова и снова. Из-за этого текст воспринимается как замкнутый круг, из которого трудно выбраться.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511148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восклицания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восклицательные реплики обрывают ровное чтение. Они передают внезапные всплески тревоги и делают движение в метели более напряжённым.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210001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События не развиваются спокойно и последовательно. Впечатление такое, будто сани всё время возвращаются в одно и то же снежное пространство.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8910000" y="3116825"/>
            <a:ext cx="2174700" cy="228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ощущение тревоги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Композиция помогает показать не только дорогу, но и внутреннее состояние героя. Читатель ощущает растерянность, неустойчивость и нарастающий страх.
</a:t>
            </a:r>
            <a:endParaRPr lang="en-US" sz="1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по ходу стихотворения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показывает, как внешняя дорога постепенно превращается в переживание страха и потери контроля.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сильнее метель, тем выше тревога героя: стихотворение строится как нарастание психологического напряжения.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«Бесы» (1830)
</a:t>
            </a:r>
            <a:endParaRPr lang="en-US" sz="14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бесов в произведении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Бесы связаны с народными представлениями о нечистой силе, которая пугает путника и сбивает его с дороги. Этот образ сразу делает метель не просто природным явлением, а чем-то враждебным человеку.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352978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стихотворении бесы могут восприниматься как фантастическое видение, рожденное ночью и снегом. Такой смысл делает текст загадочным и показывает, как страх меняет восприятие реальности.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381135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Бесы также похожи на игру воображения лирического героя, который теряет уверенность в себе. Тогда пугающие фигуры становятся знаком растерянности и внутреннего смятения.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9232490" y="2939393"/>
            <a:ext cx="2264185" cy="24622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анализа важно, что бесы обозначают хаос, тревогу и потерю ориентира. Это не только персонажи, но и художественный символ душевной и внешней бури.
</a:t>
            </a:r>
            <a:endParaRPr lang="en-US" sz="16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4771" y="2400298"/>
            <a:ext cx="6052130" cy="24742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59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и их значение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17754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таблица помогает увидеть, как предметные детали в стихотворении получают символический смысл.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ключевые образы переводят картину зимней поездки в разговор о жизни, страхе и человеческой уязвимости.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886631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«Бесы»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755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 стихотворении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683359" y="2942039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и резкие восклицания создают ощущение сбивчивой речи и непрерывного движения. Благодаря этому читатель чувствует, что герой не может остановиться и успокоиться.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528190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Олицетворения делают природу живой и даже враждебной: ветер, снег и тьма действуют почти как силы, которые мешают человеку и сбивают его с пути.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Звукопись и яркие эпитеты усиливают впечатление завывания метели, темноты и быстрого бега саней. Текст звучит так, будто сам превращается в тревожный вихрь.
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21394" y="2311552"/>
            <a:ext cx="4267200" cy="33129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7438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Пейзаж и настроение героя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95325" y="2612025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Ночь, вьюга и темнота в стихотворении не только описывают зимнюю дорогу, но и передают тревогу героя: окружающий мир кажется ему враждебным и непредсказуемым.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8797100" y="2607674"/>
            <a:ext cx="2686800" cy="30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Пушкин делает природу частью переживания: метель, снег и мрак отражают растерянность человека, поэтому пейзаж читается как образ внутреннего страха и одиночества.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1830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 создания стихотворения, когда Пушкин особенно остро показал беспомощность человека перед стихией.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А.С. Пушкин, «Бесы»; датировка произведения — 1830 год.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напоминает, что тема хрупкости человека перед природой осмыслена Пушкиным в болдинский период, когда образ зимней дороги становится особенно выразительным.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6" y="2400797"/>
            <a:ext cx="6228408" cy="247325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31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Состояние героя в начале, середине и конце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300"/>
            <a:ext cx="3733068" cy="331469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отражает не внешний путь, а внутреннее восприятие происходящего: чем сильнее вьюга, тем меньше у героя уверенности и спокойствия.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нарастает последовательно и достигает максимума в финале, где движение превращается в полную потерю ориентира.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5" y="5030998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А.С. Пушкина «Бесы»; авторская интерпретация динамики состояния героя.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404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0924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стихотворения с фольклором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684697" y="2442094"/>
            <a:ext cx="31266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представления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684700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фольклоре нечистая сила часто связана с ночной дорогой, метелью и опасностью заблудиться; такие образы были понятны читателю пушкинского времени.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4548250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6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Преображение мотива у Пушкина
</a:t>
            </a:r>
            <a:endParaRPr lang="en-US" sz="1466" dirty="0"/>
          </a:p>
        </p:txBody>
      </p:sp>
      <p:sp>
        <p:nvSpPr>
          <p:cNvPr id="11" name="Text 5"/>
          <p:cNvSpPr txBox="1"/>
          <p:nvPr/>
        </p:nvSpPr>
        <p:spPr>
          <a:xfrm>
            <a:off x="4535752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берет знакомые народные представления, но не рассказывает сказку: он показывает, как страх рождается в реальной зимней ситуации и усиливается воображением.
</a:t>
            </a:r>
            <a:endParaRPr lang="en-US" sz="1400" dirty="0"/>
          </a:p>
        </p:txBody>
      </p:sp>
      <p:sp>
        <p:nvSpPr>
          <p:cNvPr id="12" name="Text 6"/>
          <p:cNvSpPr txBox="1"/>
          <p:nvPr/>
        </p:nvSpPr>
        <p:spPr>
          <a:xfrm>
            <a:off x="8360835" y="2442094"/>
            <a:ext cx="3104100" cy="25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Лирический итог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8354577" y="2833500"/>
            <a:ext cx="3000000" cy="27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Фольклорный мотив помогает раскрыть глубокую тему: человек сталкивается не только с природой, но и с собственным внутренним смятением.
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17755" y="2790178"/>
            <a:ext cx="6228408" cy="16944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7596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Буквальный и скрытый смысл образов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381970" y="2400299"/>
            <a:ext cx="3733068" cy="331469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как реальные детали зимней дороги превращаются у Пушкина в символы страха, сомнения и жизненного испытания.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DCDCD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имеет два уровня: предметный и символический. Именно это делает стихотворение понятным и одновременно глубоким.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717754" y="5030997"/>
            <a:ext cx="6228407" cy="6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стихотворения А.С. Пушкина «Бесы»; школьный литературный анализ.
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3000" y="2135775"/>
            <a:ext cx="554100" cy="554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41507" y="2135775"/>
            <a:ext cx="484838" cy="55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92733" y="2135780"/>
            <a:ext cx="692625" cy="55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196640" y="2135780"/>
            <a:ext cx="484838" cy="55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12" name="Text 1"/>
          <p:cNvSpPr txBox="1"/>
          <p:nvPr/>
        </p:nvSpPr>
        <p:spPr>
          <a:xfrm>
            <a:off x="687989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 и звучание текста
</a:t>
            </a:r>
            <a:endParaRPr lang="en-US" sz="2800" dirty="0"/>
          </a:p>
        </p:txBody>
      </p:sp>
      <p:sp>
        <p:nvSpPr>
          <p:cNvPr id="13" name="Text 2"/>
          <p:cNvSpPr txBox="1"/>
          <p:nvPr/>
        </p:nvSpPr>
        <p:spPr>
          <a:xfrm>
            <a:off x="96731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Неровный ритм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и интонация передают тряску саней на заснеженной дороге: чтение будто спотыкается, как путник в метели, и ощущает постоянное движение.
</a:t>
            </a:r>
            <a:endParaRPr lang="en-US" sz="1600" dirty="0"/>
          </a:p>
        </p:txBody>
      </p:sp>
      <p:sp>
        <p:nvSpPr>
          <p:cNvPr id="14" name="Text 3"/>
          <p:cNvSpPr txBox="1"/>
          <p:nvPr/>
        </p:nvSpPr>
        <p:spPr>
          <a:xfrm>
            <a:off x="3671182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слов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Возвращающиеся слова и обороты создают ощущение кружения. Читатель будто снова и снова попадает в одно и то же снежное пространство без выхода.
</a:t>
            </a:r>
            <a:endParaRPr lang="en-US" sz="1600" dirty="0"/>
          </a:p>
        </p:txBody>
      </p:sp>
      <p:sp>
        <p:nvSpPr>
          <p:cNvPr id="15" name="Text 4"/>
          <p:cNvSpPr txBox="1"/>
          <p:nvPr/>
        </p:nvSpPr>
        <p:spPr>
          <a:xfrm>
            <a:off x="6365221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Звучание стихов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Звуки в строках напоминают завывание ветра и шорох снега. Благодаря этому картина кажется не статичной, а живой и тревожной.
</a:t>
            </a:r>
            <a:endParaRPr lang="en-US" sz="1600" dirty="0"/>
          </a:p>
        </p:txBody>
      </p:sp>
      <p:sp>
        <p:nvSpPr>
          <p:cNvPr id="16" name="Text 5"/>
          <p:cNvSpPr txBox="1"/>
          <p:nvPr/>
        </p:nvSpPr>
        <p:spPr>
          <a:xfrm>
            <a:off x="9059259" y="3116824"/>
            <a:ext cx="1818968" cy="25981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D27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паузы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восклицания и смена интонации усиливают напряжение. Они передают внезапный страх героя и делают стихотворение особенно динамичным.
</a:t>
            </a:r>
            <a:endParaRPr lang="en-US" sz="1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78877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8E8E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стихотворение понятно школьникам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684882" y="2939393"/>
            <a:ext cx="2751600" cy="27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Во-первых, в «Бесах» есть знакомая каждому ситуация: дорога в плохую погоду, когда легко потеряться, испугаться и перестать понимать, куда двигаться дальше.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540560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Во-вторых, чувства героя очень человеческие: тревога, неуверенность и растерянность узнаются без специальных знаний, поэтому текст читается понятно и эмоционально.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8363366" y="2939393"/>
            <a:ext cx="2751674" cy="277560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В-третьих, стихотворение показывает, что потерять ориентир можно не только в метели, но и в жизни, когда человек не знает, как поступить.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096000" y="6108622"/>
            <a:ext cx="5400675" cy="24622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695343" y="1027371"/>
            <a:ext cx="10397400" cy="88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«Бесов» в творчестве Пушкина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717754" y="2724801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Стихотворение продолжает пушкинскую тему дороги как испытания, где движение вперед связано не только с пространством, но и с жизненным выбором человека.
</a:t>
            </a:r>
            <a:endParaRPr lang="en-US" sz="1600" dirty="0"/>
          </a:p>
        </p:txBody>
      </p:sp>
      <p:sp>
        <p:nvSpPr>
          <p:cNvPr id="10" name="Text 3"/>
          <p:cNvSpPr txBox="1"/>
          <p:nvPr/>
        </p:nvSpPr>
        <p:spPr>
          <a:xfrm>
            <a:off x="717754" y="4784338"/>
            <a:ext cx="5034117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«Бесы» показывают, как природа у Пушкина становится не фоном, а важным участником переживания, раскрывающим внутреннее состояние лирического героя.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6096001" y="2724801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нем особенно заметно умение поэта соединять простую бытовую ситуацию с большим философским смыслом, не усложняя язык и не теряя выразительности.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6096001" y="4784338"/>
            <a:ext cx="5019040" cy="116417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поэтому стихотворение считают одним из самых сильных пушкинских текстов о тревоге, страхе и уязвимости человека перед стихией.
</a:t>
            </a:r>
            <a:endParaRPr lang="en-US" sz="16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304926" y="1268183"/>
            <a:ext cx="3984830" cy="8896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54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5400" dirty="0"/>
          </a:p>
        </p:txBody>
      </p:sp>
      <p:sp>
        <p:nvSpPr>
          <p:cNvPr id="4" name="Text 1"/>
          <p:cNvSpPr txBox="1"/>
          <p:nvPr/>
        </p:nvSpPr>
        <p:spPr>
          <a:xfrm>
            <a:off x="1304926" y="2162433"/>
            <a:ext cx="3375231" cy="329406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930E0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ключевых образа связывают метель, дорогу и страх в единое художественное целое.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5C5C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стихотворения А.С. Пушкина «Бесы».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580675" y="2420949"/>
            <a:ext cx="3523800" cy="30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основных образа помогают понять главную мысль: внешняя буря у Пушкина становится отражением внутреннего смятения и человеческой неуверенности.
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6096000" y="6108622"/>
            <a:ext cx="5400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6650" y="4537943"/>
            <a:ext cx="6696900" cy="184426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57850" y="1339350"/>
            <a:ext cx="6595200" cy="1717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о чём говорит стихотворение «Бесы»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2757850" y="3393826"/>
            <a:ext cx="6595200" cy="105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«Бесы» показывают человека, который в ночной метели сталкивается и с природной стихией, и с собственным страхом; в этом соединяются пейзаж, звук и глубокий психологизм.
</a:t>
            </a:r>
            <a:endParaRPr lang="en-US" sz="1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2026-05-18T18:29:45Z</dcterms:created>
  <dcterms:modified xsi:type="dcterms:W3CDTF">2026-05-18T18:29:45Z</dcterms:modified>
</cp:coreProperties>
</file>