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Prepositions of Place: предлоги места в английском языке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показывают, где находится предмет относительно другого объекта.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предлоги места помогают говорить по-английски
</a:t>
            </a:r>
            <a:endParaRPr lang="en-US" sz="2587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нужны, чтобы описывать класс, комнату, маршрут и расположение предметов. Они встречаются в вопросах Where is…? и Where are…? , а без них описание часто становится неточным или неполным.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529" y="1513399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17941" y="2815981"/>
            <a:ext cx="32805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18436" y="2698416"/>
            <a:ext cx="483900" cy="3871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353104" y="4000619"/>
            <a:ext cx="328050" cy="437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основных предлогов места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in используют, когда предмет находится внутри границ или пространства: in the bag, in the room, in the classroom. Он показывает, что объект как бы окружён со всех сторон.
</a:t>
            </a:r>
            <a:endParaRPr lang="en-US" sz="816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 — ниже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under означает, что один предмет расположен ниже другого: under the chair, under the bed, under the desk. Он подчёркивает вертикальное положение и наличие объекта сверху.
</a:t>
            </a:r>
            <a:endParaRPr lang="en-US" sz="810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выбирают, если предмет касается поверхности: on the table, on the wall, on the floor. Важно, что объект не внутри, а именно лежит, стоит или висит сверху.
</a:t>
            </a:r>
            <a:endParaRPr lang="en-US" sz="861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и in front of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обозначает положение «за» или «позади»: behind the door, behind the teacher. In front of, наоборот, означает «перед»: in front of the board, in front of the house.
</a:t>
            </a:r>
            <a:endParaRPr lang="en-US" sz="879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to, between, near, opposite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 — это «рядом», between — «между двумя объектами», near — «недалеко», opposite — «напротив». Эти предлоги помогают точнее описывать расстояние и взаимное положение предметов.
</a:t>
            </a:r>
            <a:endParaRPr lang="en-US" sz="7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In, on, under: три самых частых модели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in, когда предмет находится внутри замкнутого пространства или границ: in the box, in the school bag, in the classroom. Здесь важна идея «внутри», а не просто близость к объекту.
</a:t>
            </a:r>
            <a:endParaRPr lang="en-US" sz="1071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on подходит, если предмет касается поверхности: on the desk, on the floor, on the board. Он показывает, что объект расположен сверху и опирается на плоскость.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 — под чем-то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 употребляется, когда предмет расположен ниже другого предмета: under the table, under the bed, under the chair. Этот предлог помогает точно передать вертикальное положение в комнате.
</a:t>
            </a:r>
            <a:endParaRPr lang="en-US" sz="10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предлогов места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значение, пример и типичную ошибку для каждого предлога.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предлога зависит от реального положения предмета: внутри, на поверхности, ниже, рядом или между ориентирами.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 для 6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in и on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50125"/>
            <a:ext cx="38031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используют, когда предмет находится внутри чего-то: in the bag, in the box, in the room. Это не просто «где-то рядом», а именно внутри границ или ёмкости.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29950" y="1650125"/>
            <a:ext cx="38031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выбирают, если предмет стоит, лежит или находится сверху: on the desk, on the floor, on the shelf. Здесь важен контакт с поверхностью, а не перевод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предлогов места по смыслу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удобно изучать группами: одни описывают внутреннее положение, другие — контакт с поверхностью, третьи — близость или противоположность.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универсальные для начального уровня — in и on; остальные уточняют пространственные отношения.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6 класса; тематическая классификация
</a:t>
            </a:r>
            <a:endParaRPr lang="en-US" sz="7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предлога места шаг за шагом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пространственного описания предмета в простом 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Between, next to и near: близко, рядом или между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Between — между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Between используют только тогда, когда объект расположен между двумя ориентирами: between the chairs, between the two books. Без двух объектов этот предлог употреблять нельзя.
</a:t>
            </a:r>
            <a:endParaRPr lang="en-US" sz="1171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Next to — прямо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Next to показывает очень близкое расположение: next to the window, next to the door. Этот предлог подчёркивает почти непосредственное соседство с одним объектом.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Near — недалеко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Near обозначает небольшое расстояние: near the school, near the park. Он подходит, когда предмет находится поблизости, но не обязательно вплотную к другому объекту.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Behind, in front of и opposite в классе и на улице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 — позади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Behind означает, что один предмет находится сзади другого: behind the door, behind the teacher. В классе это удобно показывать на примере двери, доски или стола учителя.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front of — перед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front of употребляется, когда предмет расположен перед ориентиром: in front of the board, in front of the house. Это слово помогает точно описывать положение по направлению взгляда.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 — напротив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Opposite показывает положение на другой стороне: opposite the school, opposite the park. Такой предлог часто используют для описания улицы, здания или двух объектов, стоящих друг против друга.
</a:t>
            </a:r>
            <a:endParaRPr lang="en-US" sz="10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ошибка возникает не из-за перевода слова, а из-за неверного понимания положения предмета в пространстве.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нужно выбирать по реальному положению предмета: внутри, на поверхности, рядом или между объектами.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 для 6 класса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9825" y="2756385"/>
            <a:ext cx="629100" cy="503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вопросы и ответы о местоположении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Спрашиваем о 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предмета используется вопрос Where is…? , а для нескольких — Where are…?. Так ученик сразу понимает, нужна ли форма единственного или множественного числа.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короткий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обычно включает глагол is или are и предлог места: The pencil is on the desk. The books are in the bag. Фраза получается короткой, но точной.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удобна в диалогах, упражнениях по картинке и устных ответах. Она помогает описать класс, комнату или предметы без длинных объяснений и 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собрать короткий ответ о местоположении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типовой модели ответа на вопросы Where is…? и Where are…?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в описании расположения предметов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715400" y="1150200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показывает, что речь идёт о конкретном предмете, уже известном из картинки или ситуации. Поэтому в описании легко сказать the pen, the dog или the lamp.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5086100" y="19314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также часто ставится the: on the desk, under the table, next to the bed. Это помогает точно связать предмет с нужным ориентиром в комнате или классе.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5271438" y="27127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the + предмет + предлог + the + место особенно полезна в упражнениях на описание рисунка. Она делает ответ коротким, понятным и грамматически правильным.
</a:t>
            </a:r>
            <a:endParaRPr lang="en-US" sz="10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полезные предлоги для описания комнаты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удобство предлогов в типовых заданиях по теме комнаты и помогает быстрее выбирать нужное слово при описании предметов.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начальном уровне чаще всего нужны in и on, а затем under, next to и behind для уточнения положения.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Методическая оценка полезности предлогов для заданий 6 класса
</a:t>
            </a:r>
            <a:endParaRPr lang="en-US" sz="8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комнаты на плане или рисунке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плане обычно есть привычные объекты: стол, стул, кровать, окно, дверь, шкаф и лампа. Они помогают легко показать, где расположен каждый предмет относительно другого.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делают схему понятной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 lamp is next to the bed и the rug is under the table показывают пространственные связи без длинного текста. По ним можно быстро представить расположение в комнате.
</a:t>
            </a:r>
            <a:endParaRPr lang="en-US" sz="1067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мебели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стоят рядом с мебелью, предлог выбирают по реальному месту: перед столом, за дверью, под кроватью. Именно это делает описание точным и наглядным.
</a:t>
            </a:r>
            <a:endParaRPr lang="en-US" sz="1067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говорить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комнаты или плана превращает абстрактные слова в понятную ситуацию. Ученику проще описывать картинку, если он видит отношения между объектами и может сразу подобрать предлог.
</a:t>
            </a:r>
            <a:endParaRPr lang="en-US" sz="10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602214"/>
            <a:ext cx="3563700" cy="193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в школьной теме «Класс»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знакомые примеры из школьной жизни: они помогают связать новое слово с реальным предметом и быстро запомнить его значение.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предметы класса помогают быстрее понять смысл предлогов и использовать их в устной речи и письме.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 темы Prepositions of Place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для запоминания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и на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in the box и on the table помогают сразу различать предмет внутри и предмет на поверхности. Такие пары особенно полезны на первых этапах изучения темы.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и позади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under the chair и behind the door закрепляют значения, связанные с вертикальным и задним расположением. Повторение коротких моделей делает выбор предлога быстрее.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и между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next to the window и between two books учат различать близость к одному объекту и положение между двумя ориентирами. Это частая трудность для учеников.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near the school помогает выразить небольшое расстояние без точного соприкосновения. Когда такие выражения встречаются часто, их легче узнавать в тексте и использовать в ответах.
</a:t>
            </a:r>
            <a:endParaRPr lang="en-US" sz="10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предлога в предложении
</a:t>
            </a:r>
            <a:endParaRPr lang="en-US" sz="251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проверке положения объекта и выбора предлога по смыслу.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место — точный предлог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делают английскую речь ясной и точной. Если определить положение предмета и выбрать in, on, under, behind, next to или between, описание станет понятным и правильным.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2026-05-30T14:19:21Z</dcterms:created>
  <dcterms:modified xsi:type="dcterms:W3CDTF">2026-05-30T14:19:21Z</dcterms:modified>
</cp:coreProperties>
</file>