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jpe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jpeg"/><Relationship Id="rId11" Type="http://schemas.openxmlformats.org/officeDocument/2006/relationships/image" Target="../media/image-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jpeg"/><Relationship Id="rId11" Type="http://schemas.openxmlformats.org/officeDocument/2006/relationships/image" Target="../media/image-1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jpe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 быт России XVII века: ключевые темы курса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искусства, традиций и общества, формировавших эпоху и национальную идентичность.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России XVII века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 век начинается с восстановления династии Романовых и укрепления государства. Рост влияния православия и постепенное внедрение европейских идей меняют социальный ландшафт и культурную жизнь страны.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 социальные группы в XVII веке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— основа экономики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Своеобразие XVII века проявляется в преобладании крестьян — более 80% населения занимались земледелием и ремёслами. Их труд поддерживал всю экономику и обеспечивал жизнедеятельность страны.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Утверждение крепостного права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Соборное уложение 1649 года закрепило юридически крепостное право, что обеспечило власть господствующих сословий и усилило социальное неравенство в обществе.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сословия и новое служилое дворянство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Горожане, включая купцов и ремесленников, развивают экономическую активность. Стрельцы и служилые люди формируют военную и административную структуру, усиливая связь между городом и государством.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жилищах сословий XVII века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Крестьянские избы — простота и функциональность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Деревянные одно- или двухкамерные дома с русской печью и сенями отражали хозяйственную направленность жизни крестьян, сочетающую комфорт и экономичность.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дома купцов — каменное строительство и резьба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Кирпичные или каменные дома с богатой резьбой по дереву на фасадах, дворами и хозяйственными постройками подчеркивали успех торгового сословия и его вклад в развитие городов.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Боярские хоромы — символ богатства и статуса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Многоярусные деревянные или каменные строения с украшениями и просторными залами демонстрировали высокий социальный статус и служили центром семейной жизни бояр.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жизнь и инфраструктура в XVII веке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городского населения и ремесленные слободы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городов увеличилось на 25–30%, что стимулировало появление ремесленных кварталов и рост связей с сельской местностью.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уличной культуры и ярмарок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первых ярмарок и рыночных традиций способствовало формированию общественных пространств и обмену товарами и информацией.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пространства — торговля и укрепления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Центральные торги, посад и оборонительные стены формировали жизнь городов — место для бизнеса, культуры и защиты жителей.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1408" y="1197864"/>
            <a:ext cx="2755195" cy="331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021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Книжная и письменная культура XVII века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98119" y="1544371"/>
            <a:ext cx="2330100" cy="14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 веке наблюдается окончательное вытеснение рукописей с распространением печатных изданий. Появляются типографии, активно выпускающие религиозные и исторические тексты.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15824" y="2799534"/>
            <a:ext cx="2330100" cy="14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Развиваются новые литературные жанры: летописи, хроники и повести о событиях Смутного времени, что отражает изменение общественного сознания и интерес к истории.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стили и ключевые памятники века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шатровой архитектуре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XVII века характеризуется новым стилем — храмами с шатровыми крышами, объединяющими традиции древнерусского зодчества и новые формы.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и посадские храмы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церкви с многоярусными колокольнями и лестничными башнями становятся центрами религиозной и социальной жизни, украшая городской пейзаж.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Нарышкинское барокко — проявление богатства и вкуса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Стиль, сочетающий декоративность и монументальность, ярко выражен в церкви Покрова в Филях с богатыми украшениями и лепниной.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430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021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Иконопись: традиции и новшества XVII века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034987" y="1220917"/>
            <a:ext cx="3533100" cy="14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Иконопись сохраняет каноническую строгую стилистику, одновременно внедряя европейские реалистичные приёмы и портретные черты, обогащающие художественный язык.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34987" y="2934460"/>
            <a:ext cx="3533100" cy="14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Выдающиеся мастера, такие как Симон Ушаков, вводят бытовые и светские сюжеты, расширяя тематику и укрепляя роль икон в культуре того времени.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00" y="2081450"/>
            <a:ext cx="8446800" cy="24581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Зарождение театра и народные развлечения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19848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дворе царя Алексея Михайловича возникает первые театральные постановки, включая «Артаксерксово действо» 1672 года, положившее начало русскому профессиональному театру.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16323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игры, скоморохи, балаганы и кукольные представления были неотъемлемой частью досуга, способствуя социализации молодежи и сохранению культурных традиций.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практики и досуг дворян и купцов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050551" y="1428063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Загородные усадьбы и семейные традиции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50550" y="1996638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Дворяне и купцы активно посещали загородные усадьбы, банные комплексы, устраивали семейные праздники и званые ужины как проявление социального статуса.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50551" y="2893442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влияния и культурные увлечения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50550" y="3462017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Популярность приобретают европейские развлечения: шахматы, карточные игры, частные библиотеки, а также коллекционирование портретов и редких предметов.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5692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Традиционная одежда и социальные различия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82026" y="3051088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западноевропейской моды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82025" y="3619675"/>
            <a:ext cx="36627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Знать всё активнее заимствовала западноевропейские модные элементы: кружево, бархат, парча, каблуки. Это отражало желание следовать европейским стандартам и демонстрировало богатство и влияние. Этикет одежды также развивался — цвет и украшения имели символическое значение, указывая на принадлежность к тому или иному слою.
</a:t>
            </a:r>
            <a:endParaRPr lang="en-US" sz="966" dirty="0"/>
          </a:p>
        </p:txBody>
      </p:sp>
      <p:sp>
        <p:nvSpPr>
          <p:cNvPr id="10" name="Text 4"/>
          <p:cNvSpPr txBox="1"/>
          <p:nvPr/>
        </p:nvSpPr>
        <p:spPr>
          <a:xfrm>
            <a:off x="682026" y="1305988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как отражение сословий и ремёсел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82025" y="1874575"/>
            <a:ext cx="36627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 веке одежда была не только необходимостью, но и знаком социального статуса. Основные элементы — кафтан, сарафан, кокошник и лапти — отличались по качеству и декору в зависимости от положения в обществе. Ремёсла по изготовлению тканей и украшений развивались традиционно, подчёркивая статус владельца.
</a:t>
            </a:r>
            <a:endParaRPr lang="en-US" sz="104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00" y="2081450"/>
            <a:ext cx="8446800" cy="24581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Интерьер жилища и предметы быта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19848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Интерьеры XVII века включали глиняную и деревянную посуду, сундуки и лавки, выполненные с традиционной резьбой и росписью. Домашняя обстановка отражала местные ремёсла и культуру семьи, подчеркивая её уклад и достаток.
</a:t>
            </a:r>
            <a:endParaRPr lang="en-US" sz="1188" dirty="0"/>
          </a:p>
        </p:txBody>
      </p:sp>
      <p:sp>
        <p:nvSpPr>
          <p:cNvPr id="10" name="Text 3"/>
          <p:cNvSpPr txBox="1"/>
          <p:nvPr/>
        </p:nvSpPr>
        <p:spPr>
          <a:xfrm>
            <a:off x="5116323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уделялось отоплению — главной была большая русская печь. В жилищах предусматривались амбары и кладовые. Уровень удобства варьировался: у крестьян была простая утварь, а дворянские дома отличались изысканностью и наличием импортных вещей.
</a:t>
            </a:r>
            <a:endParaRPr lang="en-US" sz="106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1408" y="1197864"/>
            <a:ext cx="2755195" cy="331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021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Праздничная культура и обряды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98119" y="1544371"/>
            <a:ext cx="2330100" cy="14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и православные праздники — Масленица, Рождество, Пасха, Покров — сопровождались особыми блюдами: блины, кутья, пироги, сбитень. Они создавали атмосферу радости и объединения, укрепляли связь с традициями и духовностью.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15824" y="2799534"/>
            <a:ext cx="2330100" cy="14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Обряды — важная часть жизни: свадьбы, рождение, похороны, крестины — проходили с устоявшимися ритуалами. Их значение заключалось в сплочении общины и передаче ценностей новым поколениям, что обеспечивало культурную преемственность.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художественных ремёсел и мастерство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Кружевоплетение и вышивка в России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Кружевоплетение и вышивка были широко распространены в Ярославле и Костроме. Изделия отличались сложным узором и философским символизмом. Мастерицы передавали навыки из поколения в поколение, создавая уникальные стили каждого региона.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ремёсел и мастера-иконописцы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Иконопись достигла высокого уровня мастерства благодаря Симону Ушакову и Гурию Никитину. Их произведения ценились за художественную выразительность и духовную глубину. Ремёсленные изделия экспортировались за пределы страны, укрепляя международные связи.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Художественная обработка дерева и металла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 веке развивались резьба по дереву и металлическое искусство. Костромские зодчие создавали деревянные здания с изысканным орнаментом, а кузнечные мастера украшали предметы быта и церковное убранство, сочетая функциональность и красоту.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430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021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Образование, грамотность и школы XVII века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034987" y="1220917"/>
            <a:ext cx="3533100" cy="14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 веке появлялись первые светские и церковные школы, например, Андреевская. Грамотность распространялась среди знати и посадских детей, хотя показатели оставались низкими. Учеба включала чтение, письмо и основы арифметики.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34987" y="2934460"/>
            <a:ext cx="3533100" cy="14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Перепись 1678 года зафиксировала около 2% грамотных горожан. Несмотря на это, образовательный уровень постепенно рос, способствуя развитию культуры и подготовке к будущим реформам. Учебные предметы традиционно включали Закон Божий.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Православие, церковь и старообрядческий раскол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Церковное влияние на общество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Православие определяло мораль и обычаи, влияло на семейную жизнь и государственные ритуалы. Церковь участвовала в просвещении, руководила благотворительностью и поддерживала строительство школ и типографий, укрепляя духовные основы общества.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церкви в культурном развитии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Церковные типографии распространяли рукописи и книги, способствуя интеллектуальному росту. Монастыри стали центрами образования и искусства, сочетая традиции с новыми тенденциями. Церковь оставалась мощной силой в формировании идентичности России.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Старообрядчество и раскол XVII века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Раскол возник из-за реформ патриарха Никона и вызвал массовые преследования. Старообрядцы выступали против нововведений, что внесло напряжение в общество. Этот конфликт оказал значительное влияние на духовную жизнь и социокультурную динамику.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00" y="2081450"/>
            <a:ext cx="8446800" cy="24581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кухня: традиции и особенности питания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19848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питания составляли ржаной хлеб, каша, солёная рыба, репа и лук. Технологии приготовления включали печь и закваску. День делился на «постные» и «скоромные», что отражало религиозные нормы и сезонность продуктов.
</a:t>
            </a:r>
            <a:endParaRPr lang="en-US" sz="1150" dirty="0"/>
          </a:p>
        </p:txBody>
      </p:sp>
      <p:sp>
        <p:nvSpPr>
          <p:cNvPr id="10" name="Text 3"/>
          <p:cNvSpPr txBox="1"/>
          <p:nvPr/>
        </p:nvSpPr>
        <p:spPr>
          <a:xfrm>
            <a:off x="5116323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Праздничные блюда — щи, окрошка, пряники, медовуха — отличались разнообразием и богатством вкуса. Столовая утварь у знати была изысканной, в то время как крестьянские и купеческие трапезы оставались более аскетичными, отражая социальные различия.
</a:t>
            </a:r>
            <a:endParaRPr lang="en-US" sz="108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Транспорт, дороги и городская инфраструктура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050551" y="1428063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передвижения и транспортировка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50550" y="1996638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основным транспортом были сани, летом — телеги и лодки. Лошади использовались и в городе, и в сельской местности. Грузовые обозы обеспечивали связь между регионами, поддерживая экономику и обмен товарами.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50551" y="2893442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инфраструктура и её развитие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50550" y="3462017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 включала грунтовые дороги, деревянные мосты и частоколы. Города с оборонительными стенами, рынки и колодцы способствовали развитию торговли и ремёсел. К концу века количество городов превысило 250, что отразило активный рост урбанизации.
</a:t>
            </a:r>
            <a:endParaRPr lang="en-US" sz="105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наследие России XVII века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достижения и инновации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Шатровые церкви и нарышкинское барокко стали символами русского зодчества XVII века. Эти стили сочетали национальные традиции и европейские влияния, создавая уникальный архитектурный облик, который сохраняется и поныне.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старообрядчества на культуру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Старообрядчество внесло в духовную жизнь элементы консерватизма и сохранения древних традиций. Это влияние проявилось в иконописи, музыке и устной культуре, обогащая и разнообразя общее культурное наследие России.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 и обрядовые традиции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песни, сказания и обряды отражали мировоззрение и ценности общества. Многие из них дошли до наших дней, передавая культурную память и обеспечивая связь поколений, укрепляя национальную идентичность.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701" y="1602105"/>
            <a:ext cx="3219957" cy="328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50" y="431475"/>
            <a:ext cx="55800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XVII века как фундамент национальной идентичности
</a:t>
            </a:r>
            <a:endParaRPr lang="en-US" sz="2991" dirty="0"/>
          </a:p>
        </p:txBody>
      </p:sp>
      <p:sp>
        <p:nvSpPr>
          <p:cNvPr id="7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 быт XVII века сформировали основу для последующих реформ и модернизации России. Этот период стал ключевым в объединении традиций и инноваций, заложив фундамент национальной самобытности и государственных преобразований.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2026-05-11T05:37:44Z</dcterms:created>
  <dcterms:modified xsi:type="dcterms:W3CDTF">2026-05-11T05:37:44Z</dcterms:modified>
</cp:coreProperties>
</file>