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bist du? — фраза для урока немецкого в 3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вежливо спрашивать о самочувствии по-немецки.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короткая фраза помогает начать разговор в школе, дома или с друзьями. Обычно её говорят после приветствия, чтобы показать внимание к собеседнику и узнать, как он себя чувствует.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звучит Wie bist du?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119" y="1483351"/>
            <a:ext cx="249187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0969" y="1483351"/>
            <a:ext cx="249187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слова в вопросе Wie bist du?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значит «как». Это слово открывает вопрос и подсказывает, что мы спрашиваем не про предмет, а про состояние или самочувствие человека.
</a:t>
            </a:r>
            <a:endParaRPr lang="en-US" sz="130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Bist связано с глаголом sein — «быть». В этой фразе оно помогает построить вопрос о том, как человек себя чувствует прямо сейчас.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означает «ты». Это форма обращения к одному человеку, обычно к другу, однокласснику или ребёнку. Для взрослого нужна другая вежливая форма.
</a:t>
            </a:r>
            <a:endParaRPr lang="en-US" sz="130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фраза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bist du? — очень короткий и простой вопрос. Он звучит дружелюбно и подходит для начальной школы, потому что слова легко запомнить и произнести.
</a:t>
            </a:r>
            <a:endParaRPr lang="en-US" sz="12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маленький диалог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приветствие: Hallo! Потом идёт вопрос: Wie bist du? Ответ может быть таким: Mir geht’s gut, danke! And more? Нет, дальше лучше сказать: Und dir?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диалог легко представить в классе или в коридоре. Двое детей улыбаются, держат рюкзаки и спокойно обмениваются несколькими вежливыми фразами.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при встрече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подходит для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ответы на вопрос о самочувствии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 geht’s gut — это самый радостный и простой ответ. Он означает, что всё хорошо, и его удобно говорить, когда настроение отличное и хочется улыбнуться.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geht so, Nicht so gut и Schlecht показывают, что самочувствие не самое лучшее. Эти ответы короткие, понятные и помогают честно сказать о своём состоянии.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часто добавляют Danke или спрашивают обратно: Und dir? Так разговор становится вежливым, дружелюбным и совсем не скучным, даже если собеседник немного устал.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маленький разговор по-немецки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вежливых реплик для школьного диалога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14773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14773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635773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596623"/>
            <a:ext cx="391500" cy="39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настроения и самочувствия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 значит «хорошо». Это слово часто первое, которое запоминают ученики. Оно помогает быстро сказать, что день идёт удачно и настроение совсем неплохое.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Froh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Froh значит «радостный». Это слово подходит, когда человек доволен, улыбается и выглядит оживлённым. Его можно показать лицом, как в маленьком спектакле.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Traurig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Traurig значит «грустный». Оно помогает сказать, что человеку не весело. Для запоминания хорошо подходит грустное лицо, опущенные плечи и тихая интонация.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Müde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Müde значит «уставший». Это очень полезное слово для школы: его легко связать с зевком, сонным взглядом и мягким голосом после долгого дня.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Krank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Krank значит «больной». Это слово нужно, когда человек чувствует себя плохо и, возможно, пропустил урок. Его легко связать с термометром и отдыхом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голос и жесты помогают понять 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улыбается, говорит спокойно и смотрит дружелюбно, фраза звучит теплее. Даже короткий вопрос становится понятным и приятным для ответа.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Махнуть рукой, держать портфель и стоять открыто — всё это помогает начать разговор без стеснения. Иногда жест говорит почти так же ясно, как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прощание: разные слова для разных моментов
</a:t>
            </a:r>
            <a:endParaRPr lang="en-US" sz="2125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Hallo или Guten Tag. Так люди показывают, что заметили друг друга и готовы начать разговор.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можно спросить: Wie bist du? Это уже часть беседы, когда собеседники обменялись первыми вежливыми словами.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разговор заканчивается, говорят Tschüss или Auf Wiedersehen. Эти слова помогают вежливо попрощаться и уйти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говорить ты, а кому — вежливую форму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обращения зависит от того, с кем ты разговариваешь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 и правильные варианты
</a:t>
            </a:r>
            <a:endParaRPr lang="en-US" sz="2617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формы bist и ist: в вопросе о самочувствии нужна именно bist, потому что обращаются к собеседнику напрямую и ждут короткий ответ.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вопросительный знак. Без него фраза выглядит как обычное сообщение, а с ним сразу слышно, что это вежливый вопрос.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отвечают слишком длинно. Для этой темы достаточно короткой фразы, например Mir geht’s gut или Es geht so, без лишних слов.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забывать сказать Danke и спросить обратно: Und dir? Так разговор звучит дружелюбно, а ученик чувствует себя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Фраза, которую легко услышать в школьный день
</a:t>
            </a:r>
            <a:endParaRPr lang="en-US" sz="265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класса перед уроком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встретились у двери, быстро поздоровались и сразу спросили друг друга о самочувствии. Один пришёл бодрый, другой ещё сонный после утра. Такой короткий разговор звучит естественно и очень по-школьному.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в коридоре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остановились между уроками, обменялись улыбками и парой слов. Кто-то спешит на следующий урок, кто-то только что вернулся с перемены. В такой момент фраза Wie bist du? помогает начать маленький разговор без неловкости.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кружка или прогулки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выходе из кружка или во дворе школы дети встречают друзей и спрашивают, как дела. Один держит портфель, другой — спортивную сумку. Сцена выглядит живой и понятной, потому что в ней есть знакомая школьная дружелюбность.
</a:t>
            </a:r>
            <a:endParaRPr lang="en-US" sz="9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достаточно, чтобы построить короткий и вежливый ответ на вопрос о самочувствии.
</a:t>
            </a:r>
            <a:endParaRPr lang="en-US" sz="1697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слов помогают сказать ответ живо, понятно и без лишней длинной фразы.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ответить без запинки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младшим школьникам быстро собрать короткий и вежливый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короткие фразы удобны для 3 класса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речевые образцы легко повторять вслух, поэтому ребёнок быстрее запоминает звучание немецкой фразы и не теряется, когда нужно ответить перед классом.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фраза позволяет сосредоточиться не на длинном тексте, а на смысле: спросить, ответить и вежливо продолжить разговор одним простым шагом.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успешно произносит короткую реплику, появляется уверенность. Это маленькая победа, которая помогает говорить чаще и спокойнее на уроке и в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показать картинкой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gut удобно сопровождать улыбкой и солнцем, а müde — зевком, подушкой или спокойной позой. Так смысл запоминается быстрее, чем по переводу.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traurig и krank хорошо подходят грустное лицо, дождь, кровать и градусник. Такие образы помогают ребёнку быстро понять настроение и подобрать нужное слово.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пары реплик для тренировки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 приветствия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Hallo! Wie bist du? — Mir geht’s gut. Короткий обмен репликами помогает сразу начать разговор и не искать слова слишком долго.
</a:t>
            </a:r>
            <a:endParaRPr lang="en-US" sz="1379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 настроением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Morgen! Wie bist du? — Nicht so gut, ich bin müde. Здесь ребёнок называет не только состояние, но и причину усталости.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продолжение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 dir? — Mir geht’s auch gut. Этот маленький вопрос показывает внимание к собеседнику и делает диалог дружелюбным.
</a:t>
            </a:r>
            <a:endParaRPr lang="en-US" sz="1397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 паре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реплики удобно читать по ролям, повторять хором и разыгрывать в классе. Каждый ученик успевает сказать свою часть спокойно и понятно.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приветствия к дружескому разговору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короткий школьный диалог становится вежливым и доброжелательным.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важное, что нужно запомнить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bist du? — это дружелюбный вопрос, который можно услышать в школе, на перемене или при встрече с другом. Он помогает начать разговор спокойно и вежливо.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 geht’s gut — самый удобный и понятный ответ для начальной школы. Его легко произнести, запомнить и использовать в коротком диалоге без лишней подготовки.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 dir? — маленькая, но очень важная фраза. Она показывает внимание к собеседнику и помогает разговору продолжаться естественно, по-дружески и без пауз.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фраза — большой шаг в немецком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bist du? учит не только словам, но и вежливому школьному общению. Короткий ответ, добрый тон и вопрос обратно делают первый разговор лёгким, понятным и очень дружелюбным.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2026-05-25T04:11:25Z</dcterms:created>
  <dcterms:modified xsi:type="dcterms:W3CDTF">2026-05-25T04:11:25Z</dcterms:modified>
</cp:coreProperties>
</file>