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9513" y="4517900"/>
            <a:ext cx="58650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1281150" y="1333500"/>
            <a:ext cx="6581700" cy="29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в войнах с Османской империей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Дона охраняли южную границу и воевали в решающих походах XIX века.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войско на южной границе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жили на Нижнем Дону и служили по особой военной системе. К XIX веку Донское войско стало одним из крупнейших в империи и обеспечивало границу, разведку и связь в степи.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Россия и Османская империя часто воевали
</a:t>
            </a:r>
            <a:endParaRPr lang="en-US" sz="2529" dirty="0"/>
          </a:p>
        </p:txBody>
      </p:sp>
      <p:sp>
        <p:nvSpPr>
          <p:cNvPr id="8" name="Text 1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Черноморское соперничество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державы стремились влиять на Черное море и его побережье. Для России это означало борьбу за безопасность южных рубежей, а для Османской империи — попытку удержать важные территории и пути сообщения.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 и православные народы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поддерживала православное население на Балканах и внимательно следила за восстаниями в этом регионе. Османская империя старалась сохранить контроль над землями, где усиливались национальные движения и требовалась военная сила.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Проливы и Дунайские княжества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имели проливы и судьба Дунайских княжеств. Эти вопросы влияли на торговлю, передвижение флотов и расстановку сил в Европе, поэтому споры вокруг них часто переходили в войну.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Донского войска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донских казаков такие конфликты означали постоянную готовность к походу на юг. Их вызывали на службу, когда требовались быстрые конные части для разведки, охраны и внезапных действий.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Казачья конница в бою и на разведке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кони
</a:t>
            </a:r>
            <a:pPr algn="l" indent="0" marL="0">
              <a:lnSpc>
                <a:spcPct val="100000"/>
              </a:lnSpc>
              <a:buNone/>
            </a:pPr>
            <a:r>
              <a:rPr lang="en-US" sz="56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опирались на выносливых и подвижных коней. Это позволяло им быстро проходить большие расстояния, действовать на трудной местности и неожиданно появляться там, где противник их не ждал.
</a:t>
            </a:r>
            <a:endParaRPr lang="en-US" sz="1124" dirty="0"/>
          </a:p>
        </p:txBody>
      </p:sp>
      <p:sp>
        <p:nvSpPr>
          <p:cNvPr id="10" name="Text 2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Разъезды и дозоры
</a:t>
            </a:r>
            <a:pPr algn="l" indent="0" marL="0">
              <a:lnSpc>
                <a:spcPct val="100000"/>
              </a:lnSpc>
              <a:buNone/>
            </a:pPr>
            <a:r>
              <a:rPr lang="en-US" sz="5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конные разъезды наблюдали за противником, проверяли дороги и переправы, передавали сведения командованию. Такая служба была особенно важна, когда армия двигалась по широким степным пространствам.
</a:t>
            </a:r>
            <a:endParaRPr lang="en-US" sz="1034" dirty="0"/>
          </a:p>
        </p:txBody>
      </p:sp>
      <p:sp>
        <p:nvSpPr>
          <p:cNvPr id="11" name="Text 3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удар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было атаковать, казаки действовали внезапно и смело. Они умели быстро сближаться с врагом, наносить удар и столь же быстро отходить, не теряя строя и связи между собой.
</a:t>
            </a:r>
            <a:endParaRPr lang="en-US" sz="1140" dirty="0"/>
          </a:p>
        </p:txBody>
      </p:sp>
      <p:sp>
        <p:nvSpPr>
          <p:cNvPr id="12" name="Text 4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и снаряжение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походе казак обычно имел шашку, пику, карабин и удобную одежду для верховой езды. Такое вооружение помогало ему и в разведке, и в бою, и при охране своих частей.
</a:t>
            </a:r>
            <a:endParaRPr lang="en-US" sz="1191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действовали донские казаки в походе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службы донских казаков в южных кампаниях XIX века.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1853 год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войны потребовало от Донского войска быстрой переброски сил на южное направление. Казаков использовали для наблюдения, связи и прикрытия русских частей на дунайских участках фронта.
</a:t>
            </a:r>
            <a:endParaRPr lang="en-US" sz="1282" dirty="0"/>
          </a:p>
        </p:txBody>
      </p:sp>
      <p:sp>
        <p:nvSpPr>
          <p:cNvPr id="7" name="Text 1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Причерноморье и Азов
</a:t>
            </a:r>
            <a:pPr algn="ctr" indent="0" marL="0">
              <a:lnSpc>
                <a:spcPct val="100000"/>
              </a:lnSpc>
              <a:buNone/>
            </a:pPr>
            <a:r>
              <a:rPr lang="en-US" sz="4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Причерноморье и у Азовского моря донские казаки прикрывали берега, несли сторожевую службу и участвовали в столкновениях с турецкой кавалерией. Здесь особенно ценились их подвижность и знание местности.
</a:t>
            </a:r>
            <a:endParaRPr lang="en-US" sz="1165" dirty="0"/>
          </a:p>
        </p:txBody>
      </p:sp>
      <p:sp>
        <p:nvSpPr>
          <p:cNvPr id="8" name="Text 2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Дунайский театр
</a:t>
            </a:r>
            <a:pPr algn="ctr" indent="0" marL="0">
              <a:lnSpc>
                <a:spcPct val="100000"/>
              </a:lnSpc>
              <a:buNone/>
            </a:pPr>
            <a:r>
              <a:rPr lang="en-US" sz="55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Дунае казаки охраняли переправы, следили за движением турецких сил и сообщали сведения командованию. Их конные разъезды помогали русской армии удерживать контроль над важными путями.
</a:t>
            </a:r>
            <a:endParaRPr lang="en-US" sz="1295" dirty="0"/>
          </a:p>
        </p:txBody>
      </p:sp>
      <p:sp>
        <p:nvSpPr>
          <p:cNvPr id="9" name="Text 3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кампании
</a:t>
            </a:r>
            <a:pPr algn="ctr" indent="0" marL="0">
              <a:lnSpc>
                <a:spcPct val="100000"/>
              </a:lnSpc>
              <a:buNone/>
            </a:pPr>
            <a:r>
              <a:rPr lang="en-US" sz="56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казаков Крымская война стала первым крупным боевым испытанием середины XIX века. Она показала, что конные части могут быть незаменимы на широких и опасных пространствах.
</a:t>
            </a:r>
            <a:endParaRPr lang="en-US" sz="1310" dirty="0"/>
          </a:p>
        </p:txBody>
      </p:sp>
      <p:sp>
        <p:nvSpPr>
          <p:cNvPr id="10" name="Text 4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Крымская война 1853–1856 годов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донских казаков в двух войнах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 обеих кампаниях казаки чаще всего действовали там, где требовались скорость и наблюдательность.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усилилась роль рейдов и охраны коммуникаций, а разведка и охранение остались главными задачами казачьей конницы.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описаниям службы Донского войска в Крымской и Русско-турецкой войнах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519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и подвиги в Крымской войне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33500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Тяжелые переходы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Казакам приходилось преодолевать большие расстояния почти без отдыха. Длинные марши, плохая погода и нехватка фуража быстро утомляли людей и лошадей, поэтому служба требовала большой силы и терпения.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33500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и болезни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походе часто случались болезни, а лошади гибли или слабели от усталости. Потеря коня была для казака очень серьезной проблемой, потому что от него зависели скорость и боеспособность.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64475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в бою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отряды должны были действовать быстро и без долгих указаний. Успех зависел от дисциплины, умения сохранять порядок и принимать верные решения в меняющейся обстановке.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4475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за отличия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храбрость казаки получали Георгиевские кресты, медали и благодарности в приказах. Офицеры могли быть награждены оружием, а лучшие подразделения — особым признанием командования.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383207"/>
            <a:ext cx="4022400" cy="14255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войн показывает, как менялись районы действий и задачи донских казаков, но сохранялись их главные сильные стороны.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XIX века казаки всё теснее действовали вместе с регулярной армией, сохраняя мобильность и разведывательную ценность.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о действиях Донского войска в войнах с Османской империей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Крымской и Русско-турецкой войн
</a:t>
            </a:r>
            <a:endParaRPr lang="en-US" sz="2493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Русско-турецкая война 1877–1878 годов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Дунайский фронт
</a:t>
            </a:r>
            <a:pPr algn="l" indent="0" marL="0">
              <a:lnSpc>
                <a:spcPct val="100000"/>
              </a:lnSpc>
              <a:buNone/>
            </a:pPr>
            <a:r>
              <a:rPr lang="en-US" sz="5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войне донские казаки снова оказались на главном южном направлении. Они действовали у Дуная, где нужно было быстро наблюдать за противником, помогать войскам и охранять переправы.
</a:t>
            </a:r>
            <a:endParaRPr lang="en-US" sz="1138" dirty="0"/>
          </a:p>
        </p:txBody>
      </p:sp>
      <p:sp>
        <p:nvSpPr>
          <p:cNvPr id="10" name="Text 2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на Балканах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Балканах казаки сопровождали отряды, прикрывали фланги пехоты и удерживали связь между частями армии. Их конница помогала командованию увереннее двигаться по трудной местности.
</a:t>
            </a:r>
            <a:endParaRPr lang="en-US" sz="1140" dirty="0"/>
          </a:p>
        </p:txBody>
      </p:sp>
      <p:sp>
        <p:nvSpPr>
          <p:cNvPr id="11" name="Text 3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Преследование противника
</a:t>
            </a:r>
            <a:pPr algn="l" indent="0" marL="0">
              <a:lnSpc>
                <a:spcPct val="100000"/>
              </a:lnSpc>
              <a:buNone/>
            </a:pPr>
            <a:r>
              <a:rPr lang="en-US" sz="50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турецкие части отступали, казаки шли следом и не давали им спокойно перегруппироваться. В таких действиях особенно ценились скорость, смелость и умение действовать небольшими группами.
</a:t>
            </a:r>
            <a:endParaRPr lang="en-US" sz="1017" dirty="0"/>
          </a:p>
        </p:txBody>
      </p:sp>
      <p:sp>
        <p:nvSpPr>
          <p:cNvPr id="12" name="Text 4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для армии
</a:t>
            </a:r>
            <a:pPr algn="l" indent="0" marL="0">
              <a:lnSpc>
                <a:spcPct val="100000"/>
              </a:lnSpc>
              <a:buNone/>
            </a:pPr>
            <a:r>
              <a:rPr lang="en-US" sz="5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не только сражались, но и передавали сведения, следили за дорогами и берегли коммуникации. Благодаря этому русская армия лучше понимала обстановку и быстрее принимала решения.
</a:t>
            </a:r>
            <a:endParaRPr lang="en-US" sz="1081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виды службы донских казаков в 1877–1878 годах
</a:t>
            </a:r>
            <a:endParaRPr lang="en-US" sz="2305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Казачья конница чаще всего действовала там, где требовались скорость, наблюдение и быстрое реагирование на перемены обстановки.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схемы, основой службы были разведка и охранение, а боевые действия дополняли эти 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визуализация по материалам темы; точные статистические данные отсутствуют.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950" y="1035075"/>
            <a:ext cx="246600" cy="2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0350" y="1046035"/>
            <a:ext cx="246600" cy="1972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54350" y="3068825"/>
            <a:ext cx="235200" cy="235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28850" y="3025325"/>
            <a:ext cx="235200" cy="235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Дунае и в Болгарии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Переправы через Дунай
</a:t>
            </a:r>
            <a:pPr algn="l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охраняли места переправы, наблюдали за берегами и не позволяли противнику внезапно сорвать движение русских частей через реку. Это требовало постоянной готовности и точного ориентирования на местности.
</a:t>
            </a:r>
            <a:endParaRPr lang="en-US" sz="1145" dirty="0"/>
          </a:p>
        </p:txBody>
      </p:sp>
      <p:sp>
        <p:nvSpPr>
          <p:cNvPr id="14" name="Text 3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отрядами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Балканах казаки передавали приказы, сопровождали связных и помогали удерживать контакт между разрозненными частями армии. Без такой службы крупные соединения действовали бы медленнее и менее согласованно.
</a:t>
            </a:r>
            <a:endParaRPr lang="en-US" sz="1179" dirty="0"/>
          </a:p>
        </p:txBody>
      </p:sp>
      <p:sp>
        <p:nvSpPr>
          <p:cNvPr id="15" name="Text 4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Разведка и 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казачьи разъезды выясняли, где находятся турецкие части, как они движутся и можно ли ожидать нападения. Такие сведения помогали командованию принимать быстрые и более точные решения.
</a:t>
            </a:r>
            <a:endParaRPr lang="en-US" sz="1160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Фланги и 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прикрывали пехоту с боков, мешали противнику собирать силы для контратаки и следили за опасными участками дороги. Их подвижность особенно ценилась в горной и пересечённой местности.
</a:t>
            </a:r>
            <a:endParaRPr lang="en-US" sz="118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266149"/>
            <a:ext cx="4336500" cy="23914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и отличия донских казаков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поощрения за службу в войнах с Османской империей.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отмечали и личную храбрость, и пользу целых подразделений, поэтому служба казаков была видна на разных уровнях.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теме; наградная система Российской империи XIX века.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 служба донского казака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2735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экипировка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 должен был содержать коня, форму и оружие за собственный счёт, поэтому семья заранее готовила всё необходимое. Военная служба здесь была тесно связана с хозяйственной устойчивостью дома.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53186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станице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 было похода, казак жил обычной сельской жизнью: работал на пашне, ухаживал за скотом и помогал семье. Станица оставалась для него и домом, и опорой.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7902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с детства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ранних лет мальчиков учили ездить верхом, держаться в седле, владеть шашкой и стрелять. Такая подготовка делала службу привычной частью жизни, а не неожиданным испытанием.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04857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 вызову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Получив мобилизационный вызов, казак быстро собирался в путь, потому что порядок действий был знаком с детства. Это позволяло станице сравнительно быстро выставлять служилых людей.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казака от станицы к фронту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службы донского казака в кампании XIX века.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донские казаки были особенно полезны против Османской империи
</a:t>
            </a:r>
            <a:endParaRPr lang="en-US" sz="2054" dirty="0"/>
          </a:p>
        </p:txBody>
      </p:sp>
      <p:sp>
        <p:nvSpPr>
          <p:cNvPr id="8" name="Text 1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 манёвр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Османские силы нередко действовали на широких пространствах, где было важно быстро менять направление удара. Донские казаки могли стремительно перемещаться и так же быстро уходить от опасности.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 степи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Степная местность была знакома донским казакам с детства, поэтому они уверенно чувствовали себя в дозорах, на переправах и в открытом пространстве, где обычной пехоте было труднее двигаться.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Разведка и 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казачьи разъезды умели незаметно выяснять численность и движение противника. Именно такие сведения помогали русскому командованию раньше замечать угрозу и избегать неожиданного удара.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Преследование противника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боя казаки могли долго идти за отступающими частями и не давать им спокойно перегруппироваться. Это усиливало успех русской армии и мешало врагу восстановить порядок.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донской казачьей службы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качества проявлялись не по отдельности, а вместе: именно их сочетание делало казаков полезными в разведке, дозоре и дальних переходах.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стоят мобильность и знание местности: они давали казакам преимущество в поиске, наблюдении и внезапных действиях.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оценка по историческому описанию службы донских казаков; не является статистикой.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7014" y="1285875"/>
            <a:ext cx="2009073" cy="192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войнах и образ казака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Имена, которые сохраняет Дон
</a:t>
            </a:r>
            <a:pPr algn="ctr" indent="0" marL="0">
              <a:lnSpc>
                <a:spcPct val="100000"/>
              </a:lnSpc>
              <a:buNone/>
            </a:pPr>
            <a:r>
              <a:rPr lang="en-US" sz="47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памяти донских станиц остались названия полков и фамилии офицеров, отличившихся в походах против Османской империи. Эти истории передавались в семьях, на службе и в местных преданиях, превращая военные события в часть живой памяти.
</a:t>
            </a:r>
            <a:endParaRPr lang="en-US" sz="1110" dirty="0"/>
          </a:p>
        </p:txBody>
      </p:sp>
      <p:sp>
        <p:nvSpPr>
          <p:cNvPr id="9" name="Text 2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 на коне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казака в мундире, с шашкой и верхом на коне стал узнаваемым символом южной границы России. На таких изображениях хорошо видно, как сочетались военная выправка, готовность к движению и связь с родной степью.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 реконструкции
</a:t>
            </a:r>
            <a:pPr algn="ctr" indent="0" marL="0">
              <a:lnSpc>
                <a:spcPct val="100000"/>
              </a:lnSpc>
              <a:buNone/>
            </a:pPr>
            <a:r>
              <a:rPr lang="en-US" sz="46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память о казаках поддерживают памятники, музейные фотографии и исторические реконструкции. Они помогают увидеть не только оружие и форму, но и настроение эпохи, когда служба на южных рубежах была делом целых поколений.
</a:t>
            </a:r>
            <a:endParaRPr lang="en-US" sz="1092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519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этих войн для Донского войска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33500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Репутация надёжной конницы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войнах с Османской империей укрепило представление о донских казаках как о войске, которое быстро прибывает, уверенно действует в поле и не теряет порядка в сложной обстановке.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33500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южных фронтов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Крымская война и кампания 1877–1878 годов дали казакам практику службы на Дунае, в степи и на Балканах. Этот опыт стал основой для последующих поколений и военной памяти Дона.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64475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разведки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казаки часто первыми замечали движение противника и передавали сведения командованию. Поэтому разведка и дозорная служба окончательно закрепились как главные сильные стороны донской конницы.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4475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армии и станицы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походы затрагивали не только полки, но и жизнь станиц. Семьи готовили коней и снаряжение, ждали возвращения служилых людей и сохраняли память об их отличиях.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на южных рубежах империи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войнах с Османской империей донские казаки проявили себя как подвижная, дисциплинированная и выносливая сила. Их служба укрепила оборону южной границы и стала частью исторической памяти Дона.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2026-06-01T06:06:10Z</dcterms:created>
  <dcterms:modified xsi:type="dcterms:W3CDTF">2026-06-01T06:06:10Z</dcterms:modified>
</cp:coreProperties>
</file>