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— главный участник дорожного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дороге начинается с водителя.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роль водителя на ОБЗР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каждый день требует внимательности и дисциплины: одна ошибка может привести к травме, аварии или потере жизни. Поэтому важно понимать, как водитель принимает решения и почему соблюдение правил спасает людей.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водителя на дороге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скорости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сам определяет, с какой скоростью двигаться, учитывая знаки, погоду и обстановку. От этого зависит, успеет ли он вовремя остановиться и избежать опасной ситуации.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траектории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выбирает направление движения, перестроение и момент поворота, чтобы не создать помех другим участникам. Для этого нужно заранее видеть дорогу и просчитывать следующий шаг.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решение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часто приходится действовать за считанные секунды. Водителю важно не только знать правила, но и сохранять спокойствие, чтобы выбрать безопасный и точный манёвр.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обстановкой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первым замечает светофоры, пешеходов, знаки и препятствия. Чем раньше он увидит опасность, тем больше времени останется на спокойное и правильное решение.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внимание помогает избежать аварии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смотрит не только вперёд, но и в зеркала, на знаки, светофоры и разметку. Даже короткий взгляд в сторону телефона или окна может стоить десятков метров пути без контроля. Именно поэтому постоянное наблюдение за дорогой — не формальность, а необходимость.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Секунды, которые решают всё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появляется пешеходный переход или школьный двор, водитель должен быть особенно собранным. Он замечает движение людей заранее и успевает снизить скорость. Так образ на картинке становится понятным: зеркала, переход, знаки и светофор работают как единая система предупреждения.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требует полного сосредоточения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более высокой скорости у водителя меньше времени на реакцию и больше нагрузка на торможение.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скорость, тем длиннее путь до остановки. Даже небольшая помеха на дороге становится намного опаснее.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превышение скорости опасно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 учебной диаграммы, 2025
</a:t>
            </a:r>
            <a:endParaRPr lang="en-US" sz="11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правила, которые обязан соблюдать водитель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можно только по разрешающему сигналу светофора и с соблюдением дорожных знаков, разметки и указаний регулировщика. Эти требования помогают всем участникам движения понимать порядок и избегать столкновений.
</a:t>
            </a:r>
            <a:endParaRPr lang="en-US" sz="1345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нужно сохранять безопасную дистанцию и боковой интервал. Если расстояние слишком мало, даже резкое торможение впереди идущего автомобиля может привести к аварии.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пассажиры должны быть пристёгнуты ремнями безопасности, а дети — находиться в удерживающих устройствах. Это снижает риск травм при резком торможении, повороте или столкновении.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пешеходных переходах водитель обязан уступать дорогу людям, которые уже начали переход или только собираются его начать. Особенно важно быть внимательным возле школ, остановок и дворов.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водителя перед манёвром на дороге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водитель принимает безопасное решение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Пешеходы хуже защищены, чем люди в автомобиле, поэтому водитель обязан заранее снижать скорость у школ, остановок, дворов и переходов. Это помогает заметить ребёнка или взрослого раньше и остановиться без резкого торможения.
</a:t>
            </a:r>
            <a:endParaRPr lang="en-US" sz="1396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нерегулируемом переходе пешеход имеет преимущество, и водитель должен пропустить его полностью. Внимательность особенно важна там, где обзор закрывают машины, деревья или припаркованный транспорт.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и пешеходы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349085"/>
            <a:ext cx="4839600" cy="11600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дорожная обстановка меняет безопасные действия водителя.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зависит от условий: чем сложнее обстановка, тем осторожнее должны быть действия водителя.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правилам безопасного движения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водителя в разных условиях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63" y="1640600"/>
            <a:ext cx="426000" cy="4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788" y="1680920"/>
            <a:ext cx="431700" cy="34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2463" y="1640600"/>
            <a:ext cx="3195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7900" y="330210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825" y="3302091"/>
            <a:ext cx="426000" cy="42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Исправные тормоза позволяют вовремя остановить автомобиль и избежать столкновения. Если педаль работает не так, как обычно, поездку начинать нельзя, пока неисправность не устранена.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Тормоза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шин влияет на сцепление с дорогой и устойчивость машины. Водитель проверяет давление и следит, чтобы колёса были пригодны для движения по сезону и покрытию.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фар нужна, чтобы видеть дорогу и быть заметным для других. Перед выездом важно убедиться, что ближний свет, стоп-сигналы и указатели поворота исправны.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Фары и свет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стекло и исправные дворники помогают сохранять обзор в дождь, снег и грязную погоду. Без этого водитель может не заметить пешехода, знак или препятствие.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Стеклоочистители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Ремни безопасности и удерживающие устройства защищают людей в салоне при резком торможении. Перед началом движения водитель должен убедиться, что все пристёгнуты правильно.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Ремни безопасности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проверять в автомобиле перед поездкой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авария часто начинается с одной ошибки, но затем быстро развивается в опасную ситуацию.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 ДТП вносит человеческий фактор: скорость, внимание и дисциплина решают больше всего.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дорожно-транспортных происшествий
</a:t>
            </a:r>
            <a:endParaRPr lang="en-US" sz="3418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диаграмма, составленная по материалам Госавтоинспекции и Правил дорожного движения РФ; значения условные, для наглядности.
</a:t>
            </a:r>
            <a:endParaRPr lang="en-US" sz="9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и пассажиры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Незакреплённые вещи в салоне тоже опасны: при резком манёвре они могут упасть, отвлечь водителя или ударить пассажиров. Поэтому в машине важен порядок.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обязательны удерживающие устройства, подобранные по росту и весу. Они помогают снизить риск травм при резком торможении, повороте или столкновении.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отвечает не только за движение автомобиля, но и за безопасность людей в салоне. Перед поездкой он должен убедиться, что все пассажиры пристёгнуты.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и при тумане водитель видит дорогу хуже, поэтому должен заранее снижать скорость. Фары, противотуманные огни и чистые стёкла помогают заметить разметку и препятствия.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 удлиняют тормозной путь, а мокрое покрытие делает автомобиль менее устойчивым. В таких условиях особенно важны плавные движения, увеличенная дистанция и повышенная осторожность.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9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плохая погода: особые условия движения
</a:t>
            </a:r>
            <a:endParaRPr lang="en-US" sz="34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водителя при внезапной опасной ситуации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опасности на дороге
</a:t>
            </a:r>
            <a:endParaRPr lang="en-US" sz="3154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поведения водителя на дороге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другим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водитель не подрезает и не спорит на дороге. Он понимает, что спокойное поведение помогает избежать конфликтов и делает движение более предсказуемым.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лишнего сигнала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используют только тогда, когда это действительно нужно для безопасности. Бесполезные звуки раздражают других участников движения и не помогают в сложной ситуации.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всех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водитель показывает хороший пример пассажирам, детям и другим участникам движения. Его манера езды формирует привычку соблюдать правила и уважать окружающих.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за рулём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Раздражение и спешка часто приводят к ошибкам. Самоконтроль помогает дождаться безопасного момента, не рисковать и не принимать опасных решений из-за эмоций.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безопасного и опасного поведения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одни и те же ситуации могут быть решены правильно или с риском для всех участников движения.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нарушение повышает риск аварии. Безопасное поведение всегда требует внимания, дисциплины и уважения к другим людям.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РФ; учебное сравнение для урока ОБЗР.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привычка усиливает другую: когда водитель соблюдает сразу несколько правил, риск опасной ситуации заметно уменьшается.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результат даёт не одно действие, а ежедневное соблюдение всех правил одновременно.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снизить аварийность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ОБЗР; значения условные, для наглядного сравнения вклада привычек.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 может привести не только к штрафу, но и к повреждению машин, задержке транспорта и опасности для людей. Ошибка водителя отражается на всех вокруг.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водитель понимает, что его решение влияет на безопасность целой улицы. Поэтому он выбирает не самую быструю, а самую безопасную манеру движения.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осторожность возле школ, дворов, остановок и пешеходных переходов. Здесь рядом с машиной могут оказаться дети, пожилые люди и другие уязвимые участники движения.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водителя перед обществом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нужны хорошему водителю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водитель замечает знаки, светофоры, пешеходов и дорожную обстановку. Он не отвлекается и умеет сохранять спокойствие, даже если ситуация на дороге меняется быстро.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и самоконтроль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помогает не спешить и не рисковать ради выигрыша нескольких секунд. Уважение к другим людям делает поведение на дороге безопаснее и понятнее для всех.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уважение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дороге зависит от решений водителя: он выбирает скорость, следит за обстановкой и заботится о других. Когда правила соблюдаются каждый день, аварий становится меньше.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дорога начинается с водителя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2026-05-21T01:04:39Z</dcterms:created>
  <dcterms:modified xsi:type="dcterms:W3CDTF">2026-05-21T01:04:39Z</dcterms:modified>
</cp:coreProperties>
</file>