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91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как часть безопасного и здорового образа жизни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1491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помогает расти, учиться и чувствовать себя бодро каждый день.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6584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правильное питание важно в 7 классе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11–13 лет организм быстро растет, поэтому ему нужны энергия, белок, кальций, железо и вода. Если питание нерегулярное, снижаются внимание, выносливость и настроение.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43525" y="3084118"/>
            <a:ext cx="337500" cy="45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сбалансированный рацион
</a:t>
            </a:r>
            <a:endParaRPr lang="en-US" sz="3200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дают витамины, минералы и клетчатку, помогают пищеварению и делают рацион разнообразным. Чем чаще на столе бывают продукты разных цветов, тем легче получить нужные вещества.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Овощи и фрукты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Мясо, рыба, яйца и бобовые нужны для роста мышц, восстановления тканей и формирования клеток. Такие продукты особенно важны в период активного роста подростка.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Белковые продукты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Каши, хлеб и макароны из твердых сортов обеспечивают организм энергией для уроков, прогулок и спорта. Лучше выбирать продукты с меньшей степенью обработки и без лишнего сахара.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Крупы и хлеб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Молоко, кефир, йогурт и творог помогают получать кальций и поддерживать здоровье костей. Вода нужна каждый день, потому что без нее хуже работает мозг и мышцы.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Молочные продукты и вода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полезные продукты важны в разумном количестве. Регулярные приемы пищи помогают не переедать, сохранять ровный уровень энергии и избегать резкого чувства голода.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Умеренность и регулярность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продуктов в дневном рационе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 диаграмме помогают быстрее запомнить, какие продукты стоит выбирать чаще, а какие — в меньшем количестве.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доля растительных продуктов и сложных углеводов, тем рацион ближе к сбалансированному.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общим принципам рационального питания школьников.
</a:t>
            </a:r>
            <a:endParaRPr lang="en-US" sz="134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Тарелка полезного обеда школьника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Половину тарелки занимают овощи и зелень: они добавляют клетчатку, витамины и объем без лишней тяжести. Такой вариант подходит и для столовой, и для дома.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основой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Оставшиеся части тарелки — гарнир и белковое блюдо. Каша, картофель или макароны дают энергию, а рыба, курица или котлета помогают дольше оставаться сытым.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сделать обед полноценным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Питьевой режим в течение дня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простые ориентиры, которые помогают не допускать обезвоживания и поддерживать работоспособность в школе.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нужна регулярно в течение дня. Сладкие напитки не заменяют ее и не помогают поддерживать нормальный питьевой режим.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рекомендации по питьевому режиму и общие правила здорового питания.
</a:t>
            </a:r>
            <a:endParaRPr lang="en-US" sz="134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Завтрак как начало учебного 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Полноценный завтрак после сна помогает быстрее включиться в работу, лучше слушать объяснения на уроке и дольше сохранять внимание без резкого чувства голода.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батончик, сладкая булочка или чай с сахаром не заменяют завтрак. Они быстро перевариваются и уже скоро снова вызывают желание перекусить.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выбор — овсянка с фруктами, яйца с хлебом, творог или каша с ягодами. Такие блюда дают энергию и содержат вещества, которые нужны утром.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полезный перекус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простых шагов при выборе еды между основными приемами пищи.
</a:t>
            </a:r>
            <a:endParaRPr lang="en-US" sz="15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сахара содержат популярные напитки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объем напитка может содержать много добавленного сахара, поэтому важно смотреть не только на вкус, но и на состав.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напитки быстро увеличивают потребление сахара. Вода остается лучшим выбором для ежедневного питья.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типичным значениям содержания сахара в напитках на 250 мл; конкретные марки могут отличаться.
</a:t>
            </a:r>
            <a:endParaRPr lang="en-US" sz="13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642325"/>
            <a:ext cx="450000" cy="36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0650" y="1565182"/>
            <a:ext cx="450000" cy="51428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Белки, жиры и углеводы: что делает каждый из них
</a:t>
            </a:r>
            <a:endParaRPr lang="en-US" sz="2556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нужны для роста мышц, восстановления тканей и образования новых клеток. Их можно получать из рыбы, яиц, мяса, бобовых, молочных продуктов и творога.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помогают работе мозга, защищают органы и помогают усваивать витамины A, D, E и K. Полезные источники — орехи, растительные масла и рыба.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 дают основную энергию для учебы, движения и спорта. Лучше выбирать каши, хлеб, овощи и другие продукты, которые обеспечивают более ровное чувство сытости.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цвета — разные полезные вещества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19245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Морковь, брокколи, свёкла и зелень содержат вещества, которые поддерживают зрение, кожу и работу клеток. Чем разнообразнее овощи, тем шире набор полезных элементов.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000" y="14398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Оранжевые и зелёные продукты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3479812"/>
            <a:ext cx="4125600" cy="8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Яблоки, ягоды и цитрусовые помогают получать витамин C и другие вещества, важные для иммунитета. Разноцветные продукты делают рацион более полезным и менее однообразным.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00" y="2995100"/>
            <a:ext cx="4125600" cy="37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ягоды и цитрусовые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дольше сохраняется сытость после разных блюд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плотные блюда лучше помогают избежать раннего голода на уроках и переменах.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Сытость дольше сохраняют блюда с белком, клетчаткой и сложными углеводами; сладкая выпечка насыщает ненадолго.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 общим принципам рационального питания школьников.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667944"/>
            <a:ext cx="4791900" cy="168421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 менее полезные перекусы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выбор перекуса влияет на сытость, сахар и здоровье зубов.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молочные продукты обычно насыщают лучше, а чипсы и конфеты дают много сахара или соли при коротком эффекте сытости.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Рекомендации по рациональному питанию школьников.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Смотрим на упаковку внимательно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ищите количество сахара, соли и жиров, а также размер порции. Эти цифры помогают понять, насколько продукт подходит для ежедневного питания.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прочитайте список ингредиентов. Чем он короче и понятнее, тем легче оценить, что именно находится внутри продукта и в каком количестве.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смотреть на первые ингредиенты в списке. Их обычно больше всего, поэтому именно они сильнее всего влияют на состав и пользу продукта.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доверяйте только словам на лицевой стороне упаковки. Надписи «натуральный» или «фитнес» не гарантируют, что продукт действительно полезный и не содержит лишнего сахара.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Выбираем обед в школьной столовой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принципах сбалансированного питания школьника.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овощей и фруктов нужно каждый день
</a:t>
            </a:r>
            <a:endParaRPr lang="en-US" sz="2775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порция может быть совсем небольшой: яблоко, морковь, горсть ягод или тарелка овощного супа.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и более порций в день помогают получить клетчатку, витамины и минералы без перегрузки рациона.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рекомендации по здоровому питанию детей школьного возраста.
</a:t>
            </a:r>
            <a:endParaRPr lang="en-US" sz="134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и спорт: энергия до и после нагрузки
</a:t>
            </a:r>
            <a:endParaRPr lang="en-US" sz="2884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пить воду, особенно после активной игры или урока физкультуры. Это помогает сохранить самочувствие и быстрее восстановиться.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и сразу после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банан, каша, йогурт, бутерброд с сыром или творог с фруктами. Такая еда даёт энергию и не создаёт тяжести во время движения.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тренировкой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продукты с белком и углеводами: они помогают вернуть силы и поддерживают рост мышц. Долгое голодание после спорта нежелательно.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нагрузки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1475" y="1294104"/>
            <a:ext cx="3937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8263" y="1294104"/>
            <a:ext cx="309375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294104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887275" y="3129118"/>
            <a:ext cx="450000" cy="360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04575" y="3084118"/>
            <a:ext cx="450000" cy="4500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чаще всего мешают питаться правильно
</a:t>
            </a:r>
            <a:endParaRPr lang="en-US" sz="2538" dirty="0"/>
          </a:p>
        </p:txBody>
      </p:sp>
      <p:sp>
        <p:nvSpPr>
          <p:cNvPr id="15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933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утреннего приёма пищи труднее сосредоточиться на уроках, а к середине дня сильнее тянет на сладкое и большие порции.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10017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завтрака
</a:t>
            </a:r>
            <a:endParaRPr lang="en-US" sz="1200" dirty="0"/>
          </a:p>
        </p:txBody>
      </p:sp>
      <p:sp>
        <p:nvSpPr>
          <p:cNvPr id="18" name="Text 4"/>
          <p:cNvSpPr txBox="1"/>
          <p:nvPr/>
        </p:nvSpPr>
        <p:spPr>
          <a:xfrm>
            <a:off x="61279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воды недостаточно, снижается работоспособность, появляется усталость и труднее переносится физическая нагрузка, особенно в жару.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66363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воды
</a:t>
            </a:r>
            <a:endParaRPr lang="en-US" sz="1200" dirty="0"/>
          </a:p>
        </p:txBody>
      </p:sp>
      <p:sp>
        <p:nvSpPr>
          <p:cNvPr id="20" name="Text 6"/>
          <p:cNvSpPr txBox="1"/>
          <p:nvPr/>
        </p:nvSpPr>
        <p:spPr>
          <a:xfrm>
            <a:off x="3310650" y="1823625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Печенье, конфеты и булочки быстро повышают сахар в крови, но ненадолго утоляют голод, поэтому чувство сытости быстро исчезает.
</a:t>
            </a:r>
            <a:endParaRPr lang="en-US" sz="1200" dirty="0"/>
          </a:p>
        </p:txBody>
      </p:sp>
      <p:sp>
        <p:nvSpPr>
          <p:cNvPr id="21" name="Text 7"/>
          <p:cNvSpPr txBox="1"/>
          <p:nvPr/>
        </p:nvSpPr>
        <p:spPr>
          <a:xfrm>
            <a:off x="3819000" y="1294250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Сладкие перекусы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18872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во время просмотра телефона или телевизора, сложнее заметить насыщение. Из-за этого легко съесть больше, чем нужно.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23956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перед экраном
</a:t>
            </a:r>
            <a:endParaRPr lang="en-US" sz="1200" dirty="0"/>
          </a:p>
        </p:txBody>
      </p:sp>
      <p:sp>
        <p:nvSpPr>
          <p:cNvPr id="24" name="Text 10"/>
          <p:cNvSpPr txBox="1"/>
          <p:nvPr/>
        </p:nvSpPr>
        <p:spPr>
          <a:xfrm>
            <a:off x="4704575" y="3613640"/>
            <a:ext cx="25458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Частый фастфуд и однотипная еда уменьшают качество рациона, а избыток соли и жира не помогает нормальному росту и самочувствию.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5212925" y="3084265"/>
            <a:ext cx="20376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Фастфуд и однообразие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выработать привычку здорового питания
</a:t>
            </a:r>
            <a:endParaRPr lang="en-US" sz="2884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строятся на школьном режиме и поддержке семьи.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которое помогает учиться и расти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питание помогает подростку быть бодрым, внимательным и сильным. Если каждый день выбирать разнообразную еду, пить воду и соблюдать режим, здоровье становится надёжной привычкой.
</a:t>
            </a:r>
            <a:endParaRPr lang="en-US" sz="15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2026-05-20T23:55:51Z</dcterms:created>
  <dcterms:modified xsi:type="dcterms:W3CDTF">2026-05-20T23:55:51Z</dcterms:modified>
</cp:coreProperties>
</file>