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 — главные области Земли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 вода формируют облик и условия жизни на нашей планете.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лет назад литосферные плиты двигались, создавая современные материки и океаны. Вода накопилась на Земле, сформировав первые моря, а твердые участки коры стали материками. Эти процессы продолжаются и сегодня, влияя на рельеф и климат.
</a:t>
            </a:r>
            <a:endParaRPr lang="en-US" sz="1594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материков и океанов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материков нашей планеты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Европу и Азию, известна разнообразием культур и природных зон. Здесь расположены великие горы и обширные равнины.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самый большой континент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колыбель человечества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с жарким климатом и пустынями, равно как и тропическими лесами. Африка богата уникальной флорой и фауной.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Антарктида — уникальные регионы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самый маленький материк с пустынями и лесами, Антарктида — самая холодная пустыня, покрытая льдами.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океанов Земли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Занимает большую часть земной поверхности, славится глубочайшей впадиной Марианской. Воды богаты морской жизнью и течениями.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— крупнейший и глубокий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— мост между континентами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Европу, Африку, Америки, характеризуется переменчивой температурой и активными морскими потоками.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и его климатическое влияние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осадки и тепло для тропических регионов, богат рыбой и коралловыми рифами.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занимают большую часть поверхности Земли, что влияет на климат и биосферу.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Атлас,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большую площадь, чем суша, подтверждая важность океанов для планеты.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материков и океанов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основаны на древних твердых платформах, образующих устойчивую основу земной коры.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материков: платформы и горы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 возникают в складчатых областях благодаря движению плит и горообразованию.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платформы и горы имеют возраст свыше двух миллиардов лет, сохраняя следы геологической истории.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0431" y="1498328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материков на глобусе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полушарие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суши расположена здесь, включая крупнейшие материки — Евразию и Северную Америку.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и Австралия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крупнейший материк, а Австралия — самый небольшой из континентов планеты.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полюс и Антарктида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занимает область вокруг Южного полюса с холодным и льдистым климатом.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океанического дна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состоит из шельфа — прибрежной зоны, затем идет склон и глубокие желоба. Каждая зона имеет характерные особенности рельефа.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Марианская впадина — рекорд глубины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Марианская впадина достигает глубины 11 022 метра, являясь самой глубокой точкой мирового океана и местом уникальных форм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Океаническое дно: зоны и рекорды глубин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аккумулируют тепло, смягчают климат прибрежных регионов, способствуя образованию осадков.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материков и океанов на климат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создают континентальные зоны с более резкими колебаниями температуры и изменчивостью осадков.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обычно характеризуются умеренным климатом благодаря близости воды с высокой теплоёмкостью.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внутренние районы материков подвержены экстремальным холодам или жаре из-за отдалённости от океанского влияния.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88399"/>
            <a:ext cx="4365000" cy="2233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данные 2023 года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площадь крупнейших стран, демонстрируя разнообразие географического распределения по материкам.
</a:t>
            </a:r>
            <a:endParaRPr lang="en-US" sz="1263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является крупнейшей страной по площади, что отражает масштаб Евразии.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страны на разных материках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разнообразны по природным зонам — от густой тайги с её вечнозелёными деревьями до жарких тропических лесов, где обитает множество видов животных и растений.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материков: леса, пустыни, луга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такие как Сахара, характеризуются крайне сухим климатом и редкой растительностью, а саванны и степи — открытые пространства с травянистыми растениями и редкими деревьями.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частях материков распространена тундра — зона с холодным климатом, низкими кустарниками и мхами, где животные приспособились к суровым условиям.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0751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242778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58812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морские млекопитающие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океанах обитают треска, дельфины и киты, которые занимают разные уровни пищевой цепи, играя важную роль в экосистемах морей.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организмы, такие как планктон и водоросли, производят кислород и служат пищей для большинства морских животных.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— крупнейший в мире коралловый комплекс, поддерживающий разнообразие морских видов и служащий естественным барьером для берегов.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жители различных слоёв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обитателей простирается от поверхностных слоёв с многочисленными рыбами до глубоководных существ, адаптированных к высоким давлениям и темноте.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океанах: многообразие обитателей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желоба формируются на границах тектонических плит и являются одними из самых труднодоступных мест на планете.
</a:t>
            </a:r>
            <a:endParaRPr lang="en-US" sz="120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данных: Географические исследования,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обладает самой большой глубиной, что связано с особенностями тектоники и активностью земной коры в этом регионе.
</a:t>
            </a:r>
            <a:endParaRPr lang="en-US" sz="1216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океанов: сравнение крупнейших впадин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обеспечивают пространство для городов, сельского хозяйства и промышленности, являясь основой человеческой цивилизации и культурного развития.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играют ключевую роль в транспортировке грузов и людей по всему миру, соединяя континенты и поддерживая международную торговлю.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пищи и природных ресурсов из океанов, включая рыбу и минеральные залежи, критически важны для экономики многих стран и регионов.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 в жизни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25" y="1159739"/>
            <a:ext cx="1963200" cy="17676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3284" y="1159450"/>
            <a:ext cx="1961597" cy="17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8758" y="1159450"/>
            <a:ext cx="1961597" cy="17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413" y="1159727"/>
            <a:ext cx="1963200" cy="176764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природные объекты материков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06975" y="3695079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Эверест, высотой 8 848 метров, находится в Гималаях, на границе Непала и Китая. Это наивысшая точка планеты, привлекающая альпинистов со всего мира за уникальными испытаниями и видами.
</a:t>
            </a:r>
            <a:endParaRPr lang="en-US" sz="1057" dirty="0"/>
          </a:p>
        </p:txBody>
      </p:sp>
      <p:sp>
        <p:nvSpPr>
          <p:cNvPr id="12" name="Text 3"/>
          <p:cNvSpPr txBox="1"/>
          <p:nvPr/>
        </p:nvSpPr>
        <p:spPr>
          <a:xfrm>
            <a:off x="406975" y="3155729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Эверест — вершина мира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254247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Нил — длиннейшая водная артерия
</a:t>
            </a:r>
            <a:endParaRPr lang="en-US" sz="1314" dirty="0"/>
          </a:p>
        </p:txBody>
      </p:sp>
      <p:sp>
        <p:nvSpPr>
          <p:cNvPr id="14" name="Text 5"/>
          <p:cNvSpPr txBox="1"/>
          <p:nvPr/>
        </p:nvSpPr>
        <p:spPr>
          <a:xfrm>
            <a:off x="254247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Нила достигает 6 650 километров, он протекает через несколько африканских стран, обеспечивая питьевой водой и плодородными почвами миллионы человек.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4677953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— самый холодный континент
</a:t>
            </a:r>
            <a:endParaRPr lang="en-US" sz="1375" dirty="0"/>
          </a:p>
        </p:txBody>
      </p:sp>
      <p:sp>
        <p:nvSpPr>
          <p:cNvPr id="16" name="Text 7"/>
          <p:cNvSpPr txBox="1"/>
          <p:nvPr/>
        </p:nvSpPr>
        <p:spPr>
          <a:xfrm>
            <a:off x="4677953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материк покрыт ледяным щитом и обладает экстремальными климатическими условиями, что делает его уникальным объектом для научных исследований и наблюдений.
</a:t>
            </a:r>
            <a:endParaRPr lang="en-US" sz="1124" dirty="0"/>
          </a:p>
        </p:txBody>
      </p:sp>
      <p:sp>
        <p:nvSpPr>
          <p:cNvPr id="17" name="Text 8"/>
          <p:cNvSpPr txBox="1"/>
          <p:nvPr/>
        </p:nvSpPr>
        <p:spPr>
          <a:xfrm>
            <a:off x="681340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— живое чудо Австралии
</a:t>
            </a:r>
            <a:endParaRPr lang="en-US" sz="1292" dirty="0"/>
          </a:p>
        </p:txBody>
      </p:sp>
      <p:sp>
        <p:nvSpPr>
          <p:cNvPr id="18" name="Text 9"/>
          <p:cNvSpPr txBox="1"/>
          <p:nvPr/>
        </p:nvSpPr>
        <p:spPr>
          <a:xfrm>
            <a:off x="681340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протянулся вдоль северо-восточного побережья Австралии и состоит из тысяч коралловых островов, являясь крупнейшей системой коралловых рифов в мире.
</a:t>
            </a:r>
            <a:endParaRPr lang="en-US" sz="11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морские течения: движение воды в океанах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переносит тёплую воду из Мексиканского залива по Атлантическому океану к побережьям Западной Европы, значительно смягчая там климат.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— теплое течение Атлантики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Куросио — мощное течение Тихого океана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течение движется вдоль восточных берегов Японии, влияя на температуры и осадки в регионе, а также разнося морских организмов и питательные вещества.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Бенгельское течение около Африки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Проходя вдоль западного побережья Африки, это холодное течение регулирует климат и способствует уникальному разнообразию морской жизни в 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внешнего вида материков и океанов со временем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Пангея — около 180 млн лет назад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постепенное распадение Пангея на современные материки, вызванное движением литосферных плит.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вид — настоящее время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 продолжают медленно изменяться из-за тектонической активности и климатических процессов.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Пангея — около 300 млн лет назад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Существовал единый гигантский суперматерик Пангея, объединяющий почти всю сушу планеты в одно целое.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современных океанов — 50–20 млн лет назад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приобретали современные очертания, появились глубоководные желоба и отдельные морские бассейны.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6917" y="1212061"/>
            <a:ext cx="3530991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загрязняются пластиковыми отходами, нефтяными разливами и химикатами, что разрушает морские экосистемы и угрожает многим видам жизни.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материках растет вырубка лесов и ухудшается качество почв из-за промышленного воздействия, что приводит к потере биоразнообразия и ухудшению климата.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проблемы: загрязнение и защита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национальные парки и заповедники для охраны редких животных и растений, а также сохранения уникальных природных ландшафтов.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участвуют в международных программах по очистке океанов от пластика и восстановлению коралловых рифов.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проекты по восстановлению лесов и борьбе с эрозией почв, поддерживаемые природоохранными организациями и правительствами.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способствует обмену знаниями и ресурсами для эффективной защиты окружающей среды на планетарном уровне.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природы: заповедники и международные проекты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материков и океанов для жизни на Земле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 формируют не только ландшафт и климат, но и условия для разнообразия жизни. Ответственное отношение к ним — залог устойчивого будущего планеты.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2026-05-07T08:50:20Z</dcterms:created>
  <dcterms:modified xsi:type="dcterms:W3CDTF">2026-05-07T08:50:20Z</dcterms:modified>
</cp:coreProperties>
</file>