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уступительные придаточные предложения в английском языке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Уступительные придаточные подчёркивают контраст, выражая противоположные идеи.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контекст уступительных конструкций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Уступительные придаточные создают эффект неожиданности и парадокса, структурируют аргументы и улучшают выразительность речи в разных жанрах — от эссе до повседневного общения.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e clauses of concession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 clauses of concession — придаточные, сообщающие о действии вопреки ожиданиям или фактам, выраженным в главном предложении.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— выделить несоответствие или контраст между придаточной и главной частью, обогащая смысл высказывания.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Вводными союзами служат although, though, even though, whereas, while, подчёркивая противопоставление между частями предложения.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уступительных придаточных предложений
</a:t>
            </a:r>
            <a:endParaRPr lang="en-US" sz="248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простой уступительной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Though it was cold, they went swimming. Союз "though" вводит придаточную, указывающую на противопоставленное условие. Это классическая структура: союз + подлежащее + сказуемое.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 визуализация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предложение сопровождается уступительным придаточным с союзом в начале. Такой порядок подчёркивает контраст и логическую связь. Инфографика отображает элементарный синтаксис наглядно.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союзы для выражения уступки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Although, though и even though означают «несмотря на», различаясь степенью формальности и интенсивностью контраста.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 и whereas служат для противостояния двух равноправных идей или фактов в сложных предложениях.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союза позволяет точно передать логику и оттенки знания, повышая выразительность фразы.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 if применяется при описании гипотетических или маловероятных обстоятельств, подчеркивая возможность уступки в таких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различия: although, though, even though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Although и though взаимозаменяемы, но though чаще встречается в разговорной речи и в конце предложения для смягчения тона.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формальности: although — наиболее формален, though — менее формален, even though — эмоционально усилен и акцентирован.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 though выражает более сильное противопоставление и подчёркивает неожиданность или важность уступки.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whereas и while: специфические случаи
</a:t>
            </a:r>
            <a:endParaRPr lang="en-US" sz="28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Whereas и while подчеркивают различие между двумя фактами или идеями, часто в научных и формальных текстах.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фактов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встречаются в составных предложениях с двумя независимыми частями, демонстрируя параллельность и различие.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сложных предложений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обсуждения разных точек зрения, подчёркивая соответствующий контраст между ними.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even if: выражение гипотетических уступок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 if вводит маловероятные или гипотетические условия, указывая на уступку, которая возможна при таких обстоятельствах.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выражение «Even if it rains, we’ll go out» подразумевает готовность действовать несмотря на возможный дождь.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уступительного придаточного в предложении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Уступительное придаточное можно ставить в начале предложения с запятой после, подчёркивая начало контраста.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придаточное находится в середине предложения, запятая перед ним часто опускается, но смысл остаётся чётким.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пунктуационное оформление способствует ясности и точности в письменной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уступительных союзов
</a:t>
            </a:r>
            <a:endParaRPr lang="en-US" sz="2753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характеристики союзов уступительных придаточных и их употребление в речи.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союза зависит от контекста, формальности и необходимости подчеркнуть уступку или сравнение.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Grammar, 2022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из реальной 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«Although I studied hard, I didn’t pass the test» — пример, когда результат противоречит ожиданиям, подчёркивая важность уступительных конструкций в передаче реальных ситуаций.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примеров делает общение выразительным и помогает отражать сложные отношения между фактами и ожиданиями окружающих.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уступительные придаточные помогают объяснить ситуации, когда обстоятельства идут вопреки планам или предположениям, делая речь более точной.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«Even if you call, she might not answer» иллюстрирует гипотетическую уступку, отражая маловероятность события и демонстрируя нюансы английской логики.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художественные примеры использования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литературе уступительные конструкции создают эмоциональную глубину и подчёркивают парадоксы, что помогает более ярко передать внутреннее состояние персонажа.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Хелен Келлер «Though the world is full of suffering, it is also full of overcoming it» подчёркивает философскую напряжённость с помощью уступительной конструкции.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Публичистические тексты используют e clauses of concession для усиления аргументации, добавляя выразительности и подчёркивая сложность обсуждаемых 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уступительных конструкций в эссе и аргументации
</a:t>
            </a:r>
            <a:endParaRPr lang="en-US" sz="3109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уступительных придаточных позволяет признавать контраргументы, демонстрируя объективность и аналитическую зрелость в письменной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такие конструкции в дебатах и олимпиадных работах, где требуется комплексный подход к обсуждению проблематики.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структурировать рассуждения, усиливают убедительность и делают эссе более аргументированным и логически стройным.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использования уступительных союзов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преобладание although в официальной речи и более частое использование though в разговорной сфере.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союза зависит от контекста и стиля, что важно учитывать для правильного и уместного использования.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корпуса британского и американского английского, 2022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уступительных придаточных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запятой после уступительного придаточного в начале предложения — распространённая пунктуационная ошибка, которая искажает смысл.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although с but (например, «Although it’s cold, but I’m going out») нарушает грамматическую логику и должно избегаться.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одного союза в одном предложении или буквальный перевод с русского языка приводят к стилистическим и смысловым ошибкам.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уступительных конструкций на русский язык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although, though обычно переводятся как «хотя» или «несмотря на то, что», сохраняя главное противоречие в предложении.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 if часто передаётся как «даже если», подчёркивая гипотетическую или маловероятную уступку в ситуации.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перевод учитывает оттенки значений, помогает сохранить логику и стилистическую окраску английского оригинала.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Whereas переводится как «в то время как», выделяя параллельное или противопоставленное действие или состояние между двумя фактами.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подходящего уступительного союза
</a:t>
            </a:r>
            <a:endParaRPr lang="en-US" sz="2422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структура принятия решения при использовании уступительных союзов
</a:t>
            </a:r>
            <a:endParaRPr lang="en-US" sz="1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упражнения на перевод и составление предложений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русских предложений с уступкой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Задача: перевести предложения с уступительными конструкциями на английский с использованием различных союзов. Это помогает понять нюансы и научиться правильно строить сложные предложения.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результатов и самопроверка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заданий необходимо проанализировать свои предложения, обратить внимание на ошибки и улучшить конструкцию, что способствует эффективному изучению.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собственных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включает создание примеров с although, even though, whereas, even if для закрепления теории и развития навыков творческой работы с языком.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владения уступительными конструкциями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чётко и лаконично выражать сложные мысли, отражая противопоставления и нюансы ситуаций.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Содействуют успешной сдаче экзаменов и расширяют лексико-грамматический запас для реального общения и творческих задач.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Обогащают речь оттенками значений, что делает высказывания более выразительными и яркими.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Улучшают аргументацию и структуру письменных работ, делая текст убедительным и логически последовательным.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освоения уступительных придаточных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Уступительные конструкции необходимы для гибкости и выразительности английской речи, помогают создавать сложные логические связи и укрепляют академические и коммуникативные навыки.
</a:t>
            </a:r>
            <a:endParaRPr lang="en-US" sz="15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2026-05-07T17:39:03Z</dcterms:created>
  <dcterms:modified xsi:type="dcterms:W3CDTF">2026-05-07T17:39:03Z</dcterms:modified>
</cp:coreProperties>
</file>