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7: Past, Present, Future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Past, Present и Future через смысл, сигналы и форму.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время в английском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когда происходит действие, затем смотрим на связь с моментом речи и ищем подсказки в тексте. Так выбор времени становится быстрым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 помогают сразу проверить, узнаёшь ли ты время по смыслу, времени действия и слову-подсказке.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входят в мини-тест этого слайда.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 — Present — Future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относится к событиям, которые уже завершились. Мы воспринимаем их как факт, который остался позади момента речи и больше не продолжается.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показывает то, что ещё не случилось. Для него особенно важны планы, решения и прогнозы, которые относятся к будущему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связывает действие с настоящим моментом: это может быть факт, привычка или процесс, который происходит сейчас и важен именно сегодня.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когда используется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подходит для завершённого действия, если оно произошло в определённый момент или период. Главное здесь — событие уже закончилось и больше не продолжается.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из 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описывает один конкретный факт из прошлого: что произошло, когда произошло и каким был результат. Оно не показывает связь с настоящим.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естественно звучит с указанием времени: вчера, на прошлой неделе, в 2019 году, десять минут назад. Эти подсказки помогают выбрать нужную форму.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действие обычно воспринимается как целая история, а не как процесс. Поэтому важен результат, а не длительность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формы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порядок меняется: Did + subject + V1? Например: Did you finish? Здесь did уже показывает прошедшее время, поэтому смысловой глагол не изменяется.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используется did not + V1: They did not watch TV. После did not глагол остаётся в начальной форме, без окончания -ed или -s.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глагола be в Past Simple используются формы was и were: I was, he was, we were. Эти формы нужно запомнить отдельно, без окончания -ed.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правильных глаголов образуется вторая форма: play — played, visit — visited. Неправильные глаголы нужно учить отдельно, потому что их форма не всегда предсказуема.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сигнальные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сразу указывает на прошедшее время. Если в предложении есть это слово, действие почти наверняка относится к завершённому событию в прошлом.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Last…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last night, last week и similar формы показывают закончившийся промежуток времени. Они помогают увидеть, что речь идёт не о настоящем, а о прошлом.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ago всегда считает время назад от настоящего момента: two days ago, three years ago. Это надёжный признак Past Simple.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год или конкретную дату, например in 2020, тоже обычно требует Past Simple, потому что событие привязано к завершённому отрезку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когда используется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истины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общие факты и закономерности. Он нужен, когда мы говорим о том, что является правдой всегда или в большинстве случаев.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привычек и регулярных действий. Оно показывает то, что человек делает снова и снова, а не только один раз.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часто используется для расписаний и школьного режима: уроки, поездки, тренировки, начало занятий. Здесь важно повторение по графику.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это время удобно для повседневных занятий и постоянных состояний, если речь не о процессе прямо сейчас, а о привычной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формы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ставятся Do или Does в начало предложения: Do you know? Does he study English? Порядок слов меняется, а смысловой глагол остаётся в форме V1.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используются do not и does not. После них глагол возвращается в начальную форму: they do not play, he does not like.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I, you, we, they обычно используется основная форма глагола без окончания: I play, they read, we study. Это базовая модель настоящего времени.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/ She / It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he, she, it к глаголу добавляется -s или -es: she likes, he watches, it goes. Эта форма показывает третье лицо единственного числа.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частотных наречий помогают быстро понять, насколько регулярно происходит действие и где поставить слово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 чаще всего хватает, чтобы описать регулярность действия.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частых сигнала помогают сразу понять, что действие происходит в момент речи или вокруг него: now, at the moment, today.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подсказывают, что нужен Present Continuous.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форме важно запомнить три элемента: am/is/are, смысловой глагол с -ing и вспомогательный глагол для вопроса или отрицания.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основу Present Continuous.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58885"/>
            <a:ext cx="4486275" cy="9698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vs Present Continuous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разницу между привычкой и действием в процессе.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время описывает регулярность, второе — действие в развитии в данный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будущего удобно держать в голове две основные формы: они помогают различать спонтанное решение и заранее намеченный план.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 выражения будущего.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вопросы и отрицания, достаточно помнить одну базовую схему: will остаётся неизменным, а смысловой глагол идёт без 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составлять формы с will.
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going to важно выучить одну опору: am/is/are меняются по лицу и числу, а затем добавляется going to + V1.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форму going to понятной и удобной.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привычных маркеров помогают быстро распознать будущее даже в коротком предложении и не спутать его с настоящим или прошлым.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указывают на будущее время.
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время: алгоритм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времени по смыслу, сигналам и форме глагола.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типичных ошибок повторяются чаще всего: они связаны с формой глагола, вспомогательными словами и окончанием -s, поэтому их полезно проверять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материал Unit 7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отслеживать особенно внимательно.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времена без путаницы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 показывает три опоры английского времени: Past Simple, Present Simple/Continuous и Future with will/going to. Сначала ищи сигнал, затем смысл и форму. Таблица и восемь упражнений помогут закрепить выбор без путаницы.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2026-07-25T11:24:13Z</dcterms:created>
  <dcterms:modified xsi:type="dcterms:W3CDTF">2026-07-25T11:24:13Z</dcterms:modified>
</cp:coreProperties>
</file>