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переломах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безопасно до приезда взрослых и врачей.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первую помощь при переломах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у детей и подростков случаются во время игр, спорта и активных перемещений. Правильные действия в первые минуты помогают уменьшить боль, не допустить лишнего смещения кости и защитить сосуды, нервы и мягкие ткани.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343" y="1887806"/>
            <a:ext cx="143438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перелом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и открытый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закрытом переломе кожа остается целой, а при открытом есть рана и риск кровотечения. Открытая травма особенно опасна, потому что повышается риск инфекции и дополнительного повреждения тканей.
</a:t>
            </a:r>
            <a:endParaRPr lang="en-US" sz="1114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целостности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это полное или частичное повреждение кости, при котором она теряет прочность. Такая травма требует бережного обращения и быстрой помощи, даже если боль кажется терпимой.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кости более гибкие, поэтому иногда возникают трещины и неполные переломы. Они тоже могут сильно болеть и нуждаются в фиксации, чтобы не ухудшить состояние.
</a:t>
            </a:r>
            <a:endParaRPr lang="en-US" sz="11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указывают на перелом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и отек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обычно появляется резкая боль, припухлость и синяк. Человеку трудно двигать рукой или ногой, а попытка опереться усиливает неприятные ощущения.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Деформация и ограничение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заметны неестественное положение конечности, укорочение, хруст или явная деформация. В таких случаях нельзя продолжать движение: нужна фиксация и помощь взрослых.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 взрослых и врачей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 зовите взрослых и вызывайте 103 или 112, если есть открытая рана, сильное кровотечение или видна явная деформация конечности.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Немедленная помощь нужна также при онемении пальцев, а также если кожа ниже травмы стала бледной, холодной или потеряла чувствительность.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травмы головы, шеи, позвоночника, таза и бедра. При них нельзя медлить или пытаться помогать самостоятельно без взрослых.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пострадавший теряет сознание, жалуется на сильную слабость или ему трудно дышать, нужно сразу вызвать скорую помощь и следить за состоянием.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переломе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 приезда взрослых и медиков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иммобилизации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 означает обездвиживание поврежденной части тела. Это помогает уменьшить боль и не дает костным отломкам смещаться еще сильнее.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 должна фиксировать не только место травмы, но и два соседних сустава — выше и ниже. Так конечность остается устойчивой во время ожидания помощи.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временной шины подойдут доска, плотный картон, линейка или свернутая газета. Шину накладывают поверх мягкой ткани и не пытаются выпрямить кость силой.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закрепить поврежденную конечность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фиксацией нужно убедиться, что пальцы чувствуют прикосновение и не стали холодными или бледными. Это помогает вовремя заметить нарушение кровообращения.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Приложите шину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Шину прикладывают без резких движений и стараются не менять положение конечности. Под нее желательно подложить мягкую ткань, чтобы снизить давление на травмированное место.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Закрепите мягкой повязкой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фиксации подойдут бинт, косынка, шарф или полоска ткани. Повязка должна удерживать шину, но не пережимать конечность и не усиливать боль.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пальцы открытыми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лучше не закрывать, чтобы было видно их цвет и отек. Если боль усиливается, появляются онемение или похолодание, повязку нужно ослабить и позвать взрослых.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открытом переломе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закрывают стерильной салфеткой или чистой тканью, чтобы защитить ее от загрязнения. Кость не вправляют, а выступающие обломки не трогают и не промывают глубоко.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останавливают мягким давлением вокруг раны, не нажимая на саму кость. Затем конечность фиксируют и как можно быстрее вызывают 103 или 112.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что нельзя делать при переломе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первых действий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переломе важнее всего покой, неподвижность и своевременный вызов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подозрении на перелом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сломана рука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Руку стараются удерживать неподвижно в том положении, в котором она меньше всего болит. Если есть возможность, пострадавшему помогают сесть и не напрягать повреждённую конечность.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фиксация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травме предплечья фиксируют запястье и локоть, чтобы уменьшить движение кости. Под руку можно подложить мягкую ткань, а затем подвесить её на косынке или шарфе.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отёка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пальцев снимают кольца и браслеты, потому что отёк может быстро нарастать. Если боль усиливается или пальцы немеют, нужно ослабить повязку и сообщить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сломана нога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не ставят на ногу и не заставляют идти, даже если травма кажется лёгкой. Любая попытка опоры может усилить боль и смещение костей.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возможно без лишних движений, фиксируют стопу, голеностоп и колено. Ногу удерживают в удобном положении и не пытаются выпрямить её силой.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травме бедра перемещать человека особенно опасно, поэтому до приезда медиков сохраняют максимум покоя. Выбирают положение, в котором боль меньше и дыхание остаётся свободным.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соседних сустава нужно обездвижить при фиксации конечности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временной иммобилизации при подозрении на перелом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 допустить смещения отломков и лишнего движения в зоне травмы, особенно если повреждены кости рук или ног.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переломы чаще всего происходят у школьников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кисть, предплечье, ключица и голень: именно эти части тела чаще страдают при падении на вытянутую руку или при ударе о твёрдую поверхность.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— главный источник травм, поэтому на переменах, на улице и в спорте особенно важно соблюдать осторожность и использовать защиту.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типичным школьным ситуациям; точные проценты в исходных данных не указаны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первой помощи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вправить кость или «поставить всё на место»: это может усилить боль, смещение отломков и повредить сосуды или нервы.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нельзя прикладывать прямо к коже, а место травмы нельзя греть. Холод используют только через ткань и на короткое время.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резкие движения, перенос без фиксации и слишком тугая повязка. Такие действия увеличивают отёк и могут нарушить кровообращение.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травме ноги не снимают обувь без необходимости и не перевозят пострадавшего как получится. Сначала нужна неподвижность и вызов помощи.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54731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следить за состоянием пострадавшего до приезда врача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отвечает ли человек на вопросы и не становится ли он слишком сонным. Если реакция замедляется, взрослым нужно сообщить сразу.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Наблюдают, ровно ли дышит пострадавший и не появляется ли одышка. При остановке дыхания срочно вызывают 103 или 112 и действуют по указаниям взрослых.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бледностью, холодным потом и посинением губ. Такие признаки могут указывать на ухудшение состояния и требуют немедленного внимания.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без перегрева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укрывают, чтобы он не замёрз, но не перегревают. Слишком тёплые вещи мешают заметить ухудшение и усиливают дискомфорт.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пальцы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 уточняют уровень боли и смотрят на пальцы травмированной конечности. Холодные, бледные или немеющие пальцы — повод ослабить повязку и позвать взрослых.
</a:t>
            </a:r>
            <a:endParaRPr lang="en-US" sz="9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травмы и правильные действия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 подсказывает, как помочь безопасно до приезда врачей.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не действовать наугад: каждое изменение состояния требует своего безопасного шага.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переломах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доставки в медицинское учреждение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помощи в травмпункте или больнице после подозрения на перелом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после перелома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зависят от возраста, вида перелома и того, насколько аккуратно соблюдают режим фиксации и покоя.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проходит ранний этап, тем безопаснее переход к разработке движений и возвращению нагрузки.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восстановления после перелома; сроки приведены ориентировочно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переломах: что запомнить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переломе нужно остановиться, не двигать повреждённую часть, аккуратно зафиксировать её и сразу позвать взрослых или вызвать 103/112. Именно так снижается риск осложнений и лишней боли.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2026-05-20T23:16:09Z</dcterms:created>
  <dcterms:modified xsi:type="dcterms:W3CDTF">2026-05-20T23:16:09Z</dcterms:modified>
</cp:coreProperties>
</file>