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Фазиль Искандер — писатель о родной земле, детстве и человеческой совести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Фазиль Искандер (1929–2016) писал так, что обычная жизнь учит доброте и честности.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 жил писатель, и почему это важно для его книг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Фазиль Искандер родился 6 марта 1929 года в Сухуме, в Абхазии. Многонациональная среда, жизнь у моря и семейные истории стали основой его прозы, особенно про Чегем и детство.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 и повседневные ситуации формировали в нём внимательность и уважение к человеку. Поэтому в его прозе так ясно видно, что доброта и совесть начинаются в обычных поступках.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Фазиля Искандера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Фазиль рос в семье с разными культурными корнями: отец был иранского происхождения, мать — абхазка. Это давало ему ощущение, что люди могут быть разными, но оставаться близкими.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 ранних лет наблюдал за жизнью простых людей: слушал разговоры взрослых, смотрел, как ведут себя соседи и дети. Такие детали позже помогли ему писать живые, узнаваемые характеры.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шаги в литературе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Фазиль Искандер учился в библиотечном техникуме в Москве. Там он особенно много занимался чтением и организацией книг, что помогло ему лучше понимать слово и смысл текста.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продолжил учёбу в Литературном институте имени А. М. Горького. Параллельно он осваивал работу с материалом и учился строить произведение так, чтобы герои были правдоподобными.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дальнейшем Искандер работал журналистом и редактором. Эти профессии требовали внимательности к фактам и точности формулировок, а ещё — умения замечать человеческие характеры в реальности.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ранние тексты показывали его тягу к точному слову, наблюдательности и юмору. Он стремился, чтобы смешное не отменяло серьёзное, а помогало лучше понять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Сухум, Чегем и Абхазия в творчестве писателя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Сухум, Чегем, море, горы, семейный дом, двор и базар часто становятся важными местами в произведениях Искандера. Он описывает их тепло и живо, будто читатель снова слышит знакомые голоса.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детства в сердце текста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писателя Абхазия — это не только география, но и пространство памяти, традиций и народной жизни. Поэтому эти места помогают понять характер героев и то, что для них действительно важно.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Абхазия как мир памяти и традиций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5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творческий путь Фазиля Искандера
</a:t>
            </a:r>
            <a:endParaRPr lang="en-US" sz="2285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этапы превратились в основу литературы: впечатления → обучение → публикации → известность → поздние размышления.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831" y="3337906"/>
            <a:ext cx="477788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5764" y="3337906"/>
            <a:ext cx="3082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Фазиля Искандера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«Кролики и удавы»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Притча заставляет задуматься о власти, страхе и подчинении. Герои делают выбор, а читатель учится отличать смелость от осторожности, ведущей к равнодушию.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«Созвездие Козлотура»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повесть показывает мир абсурда и бюрократии. Сквозь юмор читатель видит, как нелепые правила мешают людям оставаться честными и внимательными друг к другу.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«Детство Чика»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рассказов о ребёнке и взрослении строится на наблюдении за миром. Через повседневные ситуации становится понятнее, как формируются дружба, совесть и отношение к людям.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«Сандро из Чегема»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историй о жителях вымышленного абхазского села сочетает комические эпизоды и народную речь. В бытовых сценах раскрываются характер, память и чувство достоинства.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прозе Искандера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книгах центральная фигура — обычный человек, а сюжет строится вокруг его нравственного выбора. Это делает тексты узнаваемыми и близкими.
</a:t>
            </a:r>
            <a:endParaRPr lang="en-US" sz="1479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повторяются темы памяти, совести и честности, тем сильнее ощущается гуманность прозы: автор показывает, как личные решения меняют жизнь вокруг.
</a:t>
            </a:r>
            <a:endParaRPr lang="en-US" sz="139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тем, указанных в описании ключевых сюжетов произведений Искандера
</a:t>
            </a:r>
            <a:endParaRPr lang="en-US" sz="9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«Сандро из Чегема» — самое известное произведение писателя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новелл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представляет собой цикл историй о жителях вымышленного абхазского села. В центре — люди, их речи и поступки в повседневных обстоятельствах.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времена в рассказах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сочетаются комические эпизоды, народная речь, легенды и бытовые сцены. Благодаря этому читатель видит жизнь людей в разные периоды и узнаёт знакомые характеры.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памяти и достоинства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судьбы героев показывается, как сохраняются память и чувство достоинства. Истории помогают понять: уважение к себе и к другим вырастает из поступков.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03392"/>
            <a:ext cx="4417500" cy="23581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Фазиля Искандера и их особенности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показывает названия, годы и главные темы четырёх самых известных книг, а вывод объединяет их общей идеей: юмор и серьёзные вопросы рядом.
</a:t>
            </a:r>
            <a:endParaRPr lang="en-US" sz="1437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книгах Искандера смешное переплетается с серьёзным: через сценки из жизни читатель учится думать о совести и ответственности.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описания ключевых произведений в исходном материале
</a:t>
            </a:r>
            <a:endParaRPr lang="en-US" sz="9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произведениях Искандера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Фазиля Искандера смешное часто «держится» на серьёзном: герои шутят, но за шуткой видны честность, страх ошибки и желание не предать себя. Речь становится главным источником эффекта.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смех не отменяет размышлений: через шутку писатель подводит к вопросам справедливости, ответственности и человеческой слабости. Так настроение меняется от улыбки к внутреннему выводу.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рождается из разговоров персонажей, неожиданных ситуаций, преувеличений и точных бытовых деталей. Сцена выглядит правдоподобно, потому что наблюдения в ней очень конкретны.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Искандера: обычные люди с яркими характерами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Искандера — школьники, старики, соседи, пастухи, учителя, чиновники, родители и дети. Они говорят просто и живо: спорят, ошибаются, шутят, а иногда решаются на смелый поступок.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жизнь и поступки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герои помогают увидеть нравственный стержень. Через их повседневные выборы раскрываются совесть, уважение к семье, любовь к родной земле и умение оставаться человеком даже в трудных обстоятельствах.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герои запоминаются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стиля Фазиля Искандера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сочетанию текст легко читается вслух: читатель слышит интонации и понимает, где юмор, а где скрыта тревога. Это поддерживает интерес на уроке.
</a:t>
            </a:r>
            <a:endParaRPr lang="en-US" sz="148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главный «каркас» стиля — речь и детали. Именно они помогают передать настроение сцены и характер героя без длинных объяснений.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художественных приёмов в творчестве Фазиля Искандера (2026).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575" y="1760755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3441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писателя и значение его книг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признание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Фазиль Искандер был лауреатом Государственной премии СССР и Героем Социалистического Труда. Это подчёркивает, что его гуманная проза воспринималась как важная для страны.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читательское распространение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Искандера переводились на многие языки. Поэтому идеи о достоинстве человека и памяти становятся понятными читателям разных культур и поколений.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гуманной литературы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связывают доброту и правду: уважение к человеку, любовь к родному краю, внимание к внутреннему миру. Благодаря этому чтение остаётся «разговором по душам».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нравственного выбора в его произведениях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Искандера герои сталкиваются с выбором: сказать правду или промолчать. Даже небольшая фраза может стать проверкой на честность и на то, умеют ли они отвечать за слова.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 центре — сохранение чести или подчинение страху. Человек может уступить ради тишины и «безопасности», но цена такого шага ощущается в дальнейшем поведении и внутреннем напряжении.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ситуация связана с отношениями людей: помочь слабому или пройти мимо. Писатель показывает, что доброта требует усилия, а равнодушие часто маскируется удобными оправданиями.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автора проста: настоящая сила не определяется властью и громкими заявлениями. Она проявляется в совести и внутренней честности, которые видны прежде всего в поступках.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интерес школьников к книгам Искандера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Логика, отражённая в типичном чтении: от языка и сцен — к нравственным вопросам и теме родной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и взгляды писателя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поздние годы Фазиль Искандер писал не только художественные тексты, но и публицистику, эссе, размышления о памяти. Его интерес к человеку оставался главным, менялась лишь форма.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обращался к темам свободы и ответственности, потому что считал: слово не бывает «вне жизни». Писатель отвечает за правду, которую несёт читателю, и не должен становиться равнодушным.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взгляды помогают понять его прозу: даже там, где звучит юмор, автор постоянно думает о совести и человеческом выборе. Поэтому поздние размышления хорошо дополняют ранние произведения.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005947"/>
            <a:ext cx="4417500" cy="2553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Фазиля Искандера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биографии и литературных работ писателя: рождение, первые публикации, важнейшие книги и завершение жизни. Внизу — вывод о роли Абхазии и детских впечатлений.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показывают устойчивую связь творчества с детскими впечатлениями: Абхазия и память детства выступают основным источником образов.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дат из предоставленного описания (2026).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Фазиль Искандер в культуре и школьном чтении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Чегема, Чика и других героев стали частью культурной памяти России и Абхазии. Через них школьники видят, как характер раскрывается в обычных разговорах и поступках.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Фазиль Искандер считается классиком литературы XX века, а его книги читают и обсуждают в школе. Причина — близкие детям темы: семья, дружба, смелость, память и уважение к людям, которые легко узнаются в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Фазиле Искандере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Фазиль Искандер оставил книги о детстве, совести, свободе, юморе и любви к родной земле. Его проза соединяет смех и серьёзность, а главное значение — уважение к человеку и вера в силу честного слова.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2026-05-12T20:49:15Z</dcterms:created>
  <dcterms:modified xsi:type="dcterms:W3CDTF">2026-05-12T20:49:15Z</dcterms:modified>
</cp:coreProperties>
</file>