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с деепричастиями: основные правила и примеры
</a:t>
            </a:r>
            <a:endParaRPr lang="en-US" sz="3101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НЕ пишется слитно, а когда раздельно.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 и почему с ним связаны ошибки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и отвечает на вопросы что делая? что сделав? Оно похоже на глагол, поэтому при выборе написания НЕ часто возникают ошибки.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с деепричастием пишется слитно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у деепричастий, которые без НЕ не употребляются. Такие формы нужно запоминать отдельно, потому что частица не- входит в состав слова.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формы без НЕ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ненавидя, негодуя, недоумевая. Они не образуют обычной пары без НЕ и пишутся слитно как устойчивые словарные формы.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примеры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словах НЕ не выражает отрицание действия. Она становится частью основы, поэтому проверка по зависимым словам и противопоставлению здесь не нужна.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отрицание, а часть слова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раздельно: основные условия написания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удобно проверять по смыслу и строению сочетания.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случаев требуют раздельного написания; слитно пишутся лишь редкие словарные формы.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орфографии: НЕ с деепричастиями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 НЕ с деепричастием
</a:t>
            </a:r>
            <a:endParaRPr lang="en-US" sz="243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школьному правилу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деепричастием в предложении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целое действие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не всегда видно, что НЕ относится только к одному слову. В фразе «Не прочитав правило, ученик не смог выполнить задание» частица связана с действием целиком, а не с отдельным членом предложения.
</a:t>
            </a:r>
            <a:endParaRPr lang="en-US" sz="88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из учебника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подчеркнуть деепричастие и его зависимые слова, сразу заметно раздельное написание. На странице тетради это выглядит особенно наглядно: форма стоит рядом с другими словами и зависит от них по смыслу.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разбора помогает не путать орфограмму с простым отрицанием. Когда ученик видит связь деепричастия с остальными словами, ему легче выбрать правильное написание без лишних сомнений.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при обычном отрицании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просто показывает отсутствие действия, она пишется отдельно. В сочетаниях не зная ответа или не оглядываясь отрицание относится именно к самому действию.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отрицает действие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именно раздельное написание встречается чаще всего. Поэтому при проверке сначала ищут признаки раздельности: зависимые слова, отрицание или противопоставление.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вариант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значение действия, которое не происходит. Частица НЕ лишь сообщает, что действие не выполнено, и не входит в состав слова.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остаётся глагольным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НЕ с деепричастиями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примеры с раздельным написанием, поэтому именно его нужно проверять первым.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Раздельных случаев заметно больше, чем слитных; слитное написание — исключение, а не правило.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«НЕ с деепричастиями»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1749" y="1429640"/>
            <a:ext cx="346050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как главный признак раздельного написания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глядя на доску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доску уточняют, куда направлено действие. Деепричастие связано с зависимым словом, поэтому НЕ пишется отдельно и правило определяется быстро.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закончив урок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существительным урок уточняет, что действие не завершено. Зависимое слово делает написание раздельным и подсказывает правильный выбор без лишних догадок.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читая вслух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вслух показывает способ действия и зависит от деепричастия. Такая связь помогает увидеть, что перед нами не словарная форма, а обычное раздельное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с 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похожие формы пишутся по разным причинам.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внешнему виду формы похожи, но решение зависит от смысла, зависимых слов и наличия самостоятельной формы без НЕ.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«НЕ с деепричастиями»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 союзом 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59500" y="1808525"/>
            <a:ext cx="39471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рядом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9500" y="2291825"/>
            <a:ext cx="3947100" cy="92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деепричастие сопоставляется с другим действием через союз «а», частица НЕ пишется отдельно: не читая, а рассматривая; не смеясь, а удивляясь. Союз показывает противопоставление, а не единое слово.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37750" y="1808525"/>
            <a:ext cx="39471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737750" y="2291825"/>
            <a:ext cx="3947100" cy="92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обычно означает выбор между действиями: одно действие отрицается, другое уточняется или заменяет его. Поэтому при наличии противопоставления школьнику нужно сразу ставить раздельное написание, даже если форма кажется устойчивой.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противопоставлению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написания на основе наличия союза «а» и сравнения действий
</a:t>
            </a:r>
            <a:endParaRPr lang="en-US" sz="15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редких форм обычно запоминают отдельно: ненавидя, негодуя, недоумевая. Они пишутся слитно, потому что не имеют обычного варианта без НЕ.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формы чаще всего встречаются в этом правиле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проверки орфограммы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идти от самого простого признака к более точным: сначала форма слова, затем зависимые слова, затем противопоставление.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удобна тем, что раздельное написание подтверждается несколькими признаками, а слитное возможно только в исключительных словарных случаях.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деепричастие слитно только потому, что рядом стоит НЕ. В результате появляются формы вроде «неглядя» и «несмеясь», хотя по правилу нужно раздельное написание.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по привычке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типа «негодуя» и «недоумевая» нельзя проверять как обычные формы. Они запоминаются отдельно, поэтому попытка вставить пробел или дефис приводит к орфографической ошибке.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исключениями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не замечают слова, которое уточняет действие: «не глядя в книгу», «не читая вслух». Такое сочетание требует раздельного написания, потому что зависимое слово связано с деепричастием.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поиск зависимых слов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правильные варианты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меняется написание в зависимости от строения слова и смысла.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частица НЕ может писаться по-разному: всё решают зависимые слова, смысл отрицания и наличие исключений.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814692"/>
            <a:ext cx="552000" cy="490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деепричастие от похожих форм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действие, которое происходит вместе с основным, и отвечает на вопросы «что делая?» или «что сделав?». Поэтому оно связано с глаголом, но не является сказуемым.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 предложении называет добавочное действие, к нему применяют правило правописания НЕ с деепричастиями. Это помогает не перепутать его с похожими словами и избежать ошибки.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не изменяется по числам и родам: мы не скажем «читаям» или «нарисовавшая» как деепричастие. Именно это помогает отличить его от других частей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 типам написания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начинать с примеров из правила: они показывают, что форма слова не всегда совпадает с написанием частицы.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встречается чаще, а слитное связано только с исключениями. Значит, проверку нужно начинать именно с признаков раздельного написания.
</a:t>
            </a:r>
            <a:endParaRPr lang="en-US" sz="1569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«НЕ с деепричастиями»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самопроверки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перед нами именно деепричастие: оно обозначает добавочное действие и отвечает на вопросы «что делая?» или «что сделав?». Это основа всей проверки.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часть речи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выяснить, употребляется ли слово без НЕ. Если самостоятельной формы нет, как в словах «негодуя» или «недоумевая», написание будет слитным.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форму без НЕ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нужно посмотреть, есть ли слова, которые уточняют действие: «не глядя на часы», «не читая вслух». Такие сочетания требуют раздельного написания.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зависимые слова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союз «а» и сравниваются два действия, частица НЕ пишется отдельно: «не смеясь, а удивляясь». Когда все признаки проверены, выбирается окончательный вариант.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противопоставление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без ошибок: что важно запомнить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нужно проверить три признака: существует ли форма без НЕ, есть ли зависимые слова и есть ли противопоставление с союзом «а». Слитно пишутся только редкие словарные формы, а в остальных случаях НЕ с деепричастиями обычно раздельно.
</a:t>
            </a:r>
            <a:endParaRPr lang="en-US" sz="173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2026-05-28T09:59:23Z</dcterms:created>
  <dcterms:modified xsi:type="dcterms:W3CDTF">2026-05-28T09:59:23Z</dcterms:modified>
</cp:coreProperties>
</file>