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общество в середине 1960-х — середине 1980-х годов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Стабильность, городская экспансия и растущие противоречия: как жили, учились и сталкивались с дефицитом.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брежневского периода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смещения Н.С. Хрущёва в 1964 году курс взяли на стабильность кадров и управляемость: реформы стали реже. В 1977 году Конституция СССР закрепила руководящую роль КПСС и идею «развитого социализма». Нефтяные доходы поддерживали экономику, но не снимали системных проблем планового хозяйства — низкой эффективности, дефицита и технологического отставания.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советского общества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оставались крупнейшей группой, особенно в промышленных городах и на крупных стройках. Эта занятость задавала темп жизни и укрепляла ожидание социальной защищённости.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служащих и специалистов заметно росла: инженеров, врачей, учителей. Рост этой прослойки отражал усложнение экономики и расширение системы образования, готовившей кадры для «хозяйства планов».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Колхозное крестьянство постепенно уменьшалось, а к середине 1980-х усилилась роль партийно-хозяйственной номенклатуры и управленческого аппарата. Управление и распределение ресурсов становились всё более влиятельными сферами.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населения СССР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перераспределение населения: сельская жизнь сокращалась, а крупные промышленные узлы и агломерации росли быстрее.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урбанизации усиливало нагрузку на жильё, транспорт и сервисы. С ростом городов рос и масштаб бытовых трудностей, связанных с обеспечением.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из исходного описания презентации: около 58% (середина 1960-х), ~65% (к 1970), более 70% (начало 1980-х).
</a:t>
            </a:r>
            <a:endParaRPr lang="en-US" sz="5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Жилищные условия и массовый быт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Панельное строительство и городская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панельных домов дало многим семьям отдельные квартиры — важный социальный результат эпохи. При этом жильё нередко оставалось тесным и типовым по планировке, а комфорт зависел от очередности.
</a:t>
            </a:r>
            <a:endParaRPr lang="en-US" sz="997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«стандарта» и хронические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Сохранялись долгие очереди на квартиры, из‑за чего ожидание превращалось в часть повседневности. В городах распространялись микрорайоны и инженерные удобства: центральное отопление, газификация, телевидение и бытовая техника.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05811"/>
            <a:ext cx="3239400" cy="11556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Доходы, цены и повседневное потребление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Номинальные доходы многих горожан оставались относительно стабильными на фоне фиксированных государством базовых цен. Однако доступность товаров часто не совпадала с потребностями: появлялись очереди и дефицитные позиции.
</a:t>
            </a:r>
            <a:endParaRPr lang="en-US" sz="1031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стабильных базовых ценах ключевой проблемой становилась не «дороговизна», а нехватка нужного ассортимента — отсюда очереди и потребность в неформальных каналах приобретения.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показателей из исходного задания (конкретные числовые значения не предоставлены).
</a:t>
            </a:r>
            <a:endParaRPr lang="en-US" sz="6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 канал социальной мобильности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Всеобщее среднее образование и расширение сети школ, техникумов и вузов открывали дорогу к профессиям инженера, учителя, врача и квалифицированного работника промышленности.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траектории всё чаще связывали с будущей карьерой: от качественной подготовки зависела возможность попасть в нужную сферу и получить направление на работу.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поступление и последующее продвижение нередко определялись не только знаниями: важными становились идеологическая благонадёжность, механизмы распределения и личные связи внутри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учащихся и специалистов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подъём касался технических, медицинских и педагогических кадров, поддерживавших промышленность, здравоохранение и школу.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экономики требовало больше выпускников, и общество становилось более «профессиональным»: образование расширяло социальные возможности и конкуренцию за места.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Описательный тренд из исходного задания (точные количественные значения по годам не предоставлены).
</a:t>
            </a:r>
            <a:endParaRPr lang="en-US" sz="6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дисциплина и реальная занятость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система исходила из гарантированной занятости: безработица как явление не считалась типичным итогом экономической жизни. Люди, как правило, сохраняли рабочие места в рамках планирования.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производительность труда оставалась слабой из‑за низких стимулов, дефицита материалов и устаревающего оборудования. Предприятия ориентировались на выполнение плана по валу, а не на качество результата.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занятость обеспечивалась, но трудовая дисциплина и эффективность зависели от реальных ресурсов, управленческих решений и того, насколько работник видел связь между усилиями и итогом.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практике встречались опоздания и формальное отношение к обязанностям. Нередко фиксировались мелкие приработки, которые компенсировали недостаток материального благополучия.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возникновения дефицита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из описания процесса: от ориентации на план до очередей и теневого обмена.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досуг и культурные практики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сцена и культурный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официальных афиш, распространялись квартирные концерты, любительские записи и самиздат, возникали неформальные культурные круги. Официальная культура шла параллельно западным влияниям, которые проникали через радио, пластинки, журналы и телевидение.
</a:t>
            </a:r>
            <a:endParaRPr lang="en-US" sz="1027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музыка и «свои» способы развлечений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и молодёжи в 1970-е заметно расширились формы свободного времени: магнитофоны и эстрадная музыка становились частью повседневности, рядом развивались спорт, туризм и дворовые компании. Вечерние прогулки по городу поддерживали ощущение самостоятельности.
</a:t>
            </a:r>
            <a:endParaRPr lang="en-US" sz="9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женщины и частная жизнь: как менялась повседневность
</a:t>
            </a:r>
            <a:endParaRPr lang="en-US" sz="2041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провозглашала равенство мужчин и женщин, но на практике многие женщины совмещали работу на производстве с основной ответственностью за дом и детей. Это формировало устойчивое чувство постоянной спешки и усталости.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Малодетность и поздние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Распространялись малодетные семьи, поздние браки и рост числа разводов. Причины отражали и социальные реалии, и изменения жизненных планов: люди чаще стремились сначала получить образование, а затем выстраивать быт.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опоры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сады и ясли, бытовая техника и городская инфраструктура частично облегчали жизнь. Однако доступность услуг не всегда совпадала с потребностями, поэтому родителям приходилось компенсировать нехватку времени собственными ресурсами.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времени как фон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помощи повседневность часто определялась нехваткой времени: работа, дорога, очереди и домашние дела складывались в плотный график. В результате отдых и личные интересы нередко откладывались «на потом».
</a:t>
            </a:r>
            <a:endParaRPr lang="en-US" sz="7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проблемы позднего СССР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и промышленных центрах эти трудности часто усиливали друг друга: бытовые «провалы» отражались на здоровье, работе и семейных отношениях.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Зримо не одно, а сразу несколько взаимосвязанных измерений недовольства: материальная нехватка, ощущение несправедливости и износ городской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(без точных статистических долей): отражает приоритетность проблем по описанию явлений повседневности в позднем СССР.
</a:t>
            </a:r>
            <a:endParaRPr lang="en-US" sz="4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Идеология, цензура и общественный контроль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 закрепляла представления о единстве советского народа, успехах социализма и ведущей роли КПСС. Эта рамка задавала темы, героев и оценки, а «правильность» транслировалась через массовые каналы.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Пресса, литература, театр и кино находились под цензурным контролем. Критика допускалась лишь в ограничённых, безопасных формах — чаще как исправление «отдельных недостатков», а не как обсуждение причин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существовали диссидентское движение и правозащитные тексты, а также полузапрещённая культура. Она демонстрировала наличие альтернативных взглядов и поддерживала круги людей, привыкших мыслить самостоятельно.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общественный контроль работал не только через запреты, но и через ожидания «как принято». Самоцензура укреплялась, когда публичная позиция становилась риском для карьеры, репутации и повседневных возможностей.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национальные различия в СССР: три коротких сюжета
</a:t>
            </a:r>
            <a:endParaRPr lang="en-US" sz="2046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общины продолжают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условиях жёсткого контроля государства религиозная жизнь не исчезала. В городах и селах действовали православные, мусульманские, иудейские и другие общины, сохранялись традиции богослужений и общинной поддержки. Для многих вера оставалась опорой в личной биографии, а не только общественным институтом.
</a:t>
            </a:r>
            <a:endParaRPr lang="en-US" sz="994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кадровый рост на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республиках развивалась индустрия, росло число местных специалистов и управленцев. Сочетание модернизации с расширением образования укрепляло включённость регионов в общесоюзную систему. Однако вместе с успехами усиливалось ощущение дистанции между центром и повседневными интересами регионов.
</a:t>
            </a:r>
            <a:endParaRPr lang="en-US" sz="984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Русификация и культурные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русификации формировала двойственное положение: с одной стороны, повышалась интеграция в союзное культурное пространство, с другой — возникали культурные и политические трения. Люди по-разному воспринимали баланс между «общим» и «своим», что особенно проявлялось в дискуссиях о языке и памяти.
</a:t>
            </a:r>
            <a:endParaRPr lang="en-US" sz="9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71381"/>
            <a:ext cx="3239400" cy="16244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норма и повседневная практика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разницу между идеологическими обещаниями и тем, как люди сталкивались с реальностью в быту, работе и общественной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разрыв заключался в различии между публичным образом «всё для людей» и ежедневным опытом очередей и привилегий, что подтачивало доверие к лозунгам.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социальных механизмов позднего СССР (без привязки к одной конкретной статистике).
</a:t>
            </a:r>
            <a:endParaRPr lang="en-US" sz="6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1970-х и новые жизненные приоритеты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позднесоветского времени всё чаще ориентировалась на личное благополучие, образование, бытовой комфорт и семью. Коллективные идеалы и партийные лозунги для многих звучали менее убедительно, чем реальная перспектива стабильной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заметной части подростков и молодых взрослых были характерны осторожность и приспособление к правилам системы. Параллельно усиливалось стремление к «своей» приватности: меньше демонстрации, больше рационального расчёта и личной безопасности.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Дача, домашний круг, знакомые и личные интересы становились значимее участия в общественно-политической активности. Люди вкладывались в качество повседневности — то, что можно было почувствовать здесь и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настроения в позднем СССР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 растущее ожидание улучшений сочеталось с сомнениями: обещания уже не воспринимались так безусловно, как раньше, и это отражалось на готовности к переменам.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«внешней стабильности» и снижения доверия создавала накопление скрытого недовольства: люди ждали изменений, но сомневались в прежних институтах.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качественное представление по описанию динамики настроений в позднем СССР (без официальных числовых значений по каждому индикатору).
</a:t>
            </a:r>
            <a:endParaRPr lang="en-US" sz="4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стабильности к кризису середины 1980-х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причинно-следственных сдвигов в системе и повседневности позднего СССР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периода 1964–1985 годов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Брежневская эпоха дала массовое образование, расширение городов, гарантированную занятость и социальную защищённость, но не сняла дефицит, бюрократизацию и разрыв между идеологией и бытом, накапливая противоречия к перестройке.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2026-05-12T19:07:43Z</dcterms:created>
  <dcterms:modified xsi:type="dcterms:W3CDTF">2026-05-12T19:07:43Z</dcterms:modified>
</cp:coreProperties>
</file>