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Дневниковая запись помогает понять текст, настроение и автора.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для обсуждения: страница из дневника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короткие, понятные и близкие подросткам. Они учат находить главную мысль, замечать детали и видеть, как на английском языке выражают события, чувства, планы и оценки.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дневниковые записи важны на уроках английского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дневниковой записи
</a:t>
            </a:r>
            <a:endParaRPr lang="en-US" sz="2285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824113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личный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запись начинается с даты, иногда с указания времени или места. Текст ведётся от первого лица, поэтому читатель сразу слышит личный взгляд автора на событие.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143596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 только сообщает факт, но и показывает, как он его пережил. Именно эмоции, оценка и отношение делают запись по-настоящему личной.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58774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дня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дневника находится короткое описание того, что произошло за день. Это может быть всего один эпизод, но он передаётся ясно и по существу.
</a:t>
            </a:r>
            <a:endParaRPr lang="en-US" sz="1067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61628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живой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текстах часто встречаются короткие предложения, разговорные слова, вопросы к себе и восклицания. Язык звучит естественно и помогает передать настроение.
</a:t>
            </a:r>
            <a:endParaRPr lang="en-US" sz="933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590545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короткая запись остаётся дневником, если в ней чувствуется автор. Он делится не только тем, что случилось, но и тем, как это было важно именно для него.
</a:t>
            </a:r>
            <a:endParaRPr lang="en-US" sz="9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 тетрадном листе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аккуратная страница с датой вверху и несколькими короткими абзацами ниже. Рядом лежат ручка и закладка, а на полях заметны маленькие пометки и значки, которые помогают почувствовать личный характер записи.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настроения в оформлении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могут быть подчёркнутые слова, выделенные фразы и небольшие рисунки. Один человек добавит сердечки, другой — звёздочки или смайлы, и по этим деталям уже видно, какое настроение было у автора.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который хочется читать вслух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выглядят так, будто их действительно написал подросток в своём дневнике после важного дня. Неровный почерк, короткие мысли и свободное расположение текста создают ощущение живой, личной записи.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страница дневника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дневниковую запись по шагам
</a:t>
            </a:r>
            <a:endParaRPr lang="en-US" sz="285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 фактов к смыслу и настроению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956" y="1648250"/>
            <a:ext cx="725288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особенно важны в тексте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часто задаёт настроение всей записи. Дождь, солнце, ветер или холод помогают понять, почему день запомнился и как автор воспринимал происходящее вокруг.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переживание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важная деталь — то, что автор чувствует сильнее всего. Именно она связывает обычное событие с личным смыслом и делает запись запоминающейся.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Друзья, семья и одноклассники помогают увидеть, с кем связан главный эпизод. Через упоминание других людей читатель лучше понимает отношения и реакцию автора.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дня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полдень или вечер меняют восприятие события. Время помогает представить последовательность действий и понять, почему именно этот момент оказался значимым.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уроки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 школе показывают, что произошло в обычный день: контрольная, разговор с учителем или неожиданный успех. Такие детали сразу делают текст понятным и близким читателю.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чувства в дневниковой записи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факты, эмоции и выводы работают вместе в одном тексте.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сообщают событие, а чувства и вывод раскрывают отношение автора и смысл пережитого.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textbook reading text for Grade 7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есть в дневниковой записи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чаще всего соединяет событие и переживание. Поэтому в нём много описаний того, что произошло, и того, как автор это почувствовал.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части связаны с событиями и эмоциями; остальные элементы дополняют личную картину дня.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дневниковой записи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дневника: просто и выразительно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happy, worried, excited, tired и surprised сразу показывают настроение автора. Они помогают читателю понять не только событие, но и внутреннюю реакцию на него.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Дневниковая запись часто строится из коротких предложений. Такой ритм делает текст живым, понятным и похожим на настоящую личную заметку.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себе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What should I do? или Why did this happen? передают размышление. Такие вопросы показывают, что автор думает о событии прямо во время записи.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 привычные выражения делают текст естественным. Запись звучит так, как будто её действительно написал человек для себя, а не для учебника.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 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знаки, повторяющиеся слова и небольшие детали усиливают настроение. Они помогают почувствовать радость, тревогу или удивление без длинных объяснений.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выбор слов показывает характер автора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автор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много точных деталей, значит, автор наблюдателен и замечает то, что другие могли бы пропустить. Он обращает внимание на людей, предметы и изменения вокруг.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Чувствительный автор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 переживаниями и отношениями, показывают, что герой тонко реагирует на события. Такой автор часто пишет о дружбе, семье, ошибках и своих эмоциях.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или осторожный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выражения вроде maybe, seems или I think signal uncertainty. Они показывают, что автор не спешит с выводами и старается говорить аккуратно.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много тёплых слов, радостных оценок и впечатлений, читатель может увидеть cheerful or thoughtful personality. Выбор слов помогает понять не только событие, но и самого автора.
</a:t>
            </a:r>
            <a:endParaRPr lang="en-US" sz="9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чтения к обсуждению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анализа страницы дневника на уроке английского языка в 7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анализа страницы дневника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4415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когда?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кто написал запись и в какой момент дня она появилась. Это помогает понять точку зрения автора и связать содержание с конкретной ситуацией, а не с общими рассуждениями.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047873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событие, вокруг которого строится запись. Обычно именно оно объясняет, почему автор решил писать, и задаёт основу для дальнейшего обсуждения текста на уроке.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2654221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намёки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слова, которые прямо называют эмоции, и на детали, которые лишь намекают на них. Иногда настроение видно не сразу, а раскрывается через выбор слов и тон высказывания.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996950" y="3260569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почему автор запомнил именно эти детали дня. Небольшие подробности часто показывают отношение к людям, событиям и собственным переживаниям лучше длинных объяснений.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996950" y="38669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 концу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проследите, меняется ли настроение и какой вывод можно сделать о характере автора. Такой вопрос помогает перейти от пересказа к более глубокому пониманию смысла записи.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эмоций в дневниковой записи
</a:t>
            </a:r>
            <a:endParaRPr lang="en-US" sz="286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только общий настрой, но и момент, когда переживание становится самым сильным. Это помогает увидеть внутреннюю динамику текста.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проходят путь от спокойствия к тревоге и завершаются облегчением или радостью. Значит, главное событие меняет отношение автора к происходящему.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последовательности эмоций по тексту дневниковой записи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125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классного обсуждения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перейти от пересказа к интерпретации и личной реакции.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страница дневника позволяет и кратко пересказать события, и объяснить смысл через детали, чувства и собственную оценку.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text for Grade 7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и реальная жизнь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записывает то, что произошло, чтобы не забыть важный момент и увидеть свой день со стороны.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 записи появляются эмоции: радость, тревога, удивление или усталость. Именно они делают текст живым и личным.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пишут о школе, друзьях, семье, кружках, спорте, контрольных и планах. Эти темы близки их повседневной жизни.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записи помогают писать по-английски яснее, честнее и точнее, используя конкретные детали вместо общих фраз.
</a:t>
            </a:r>
            <a:endParaRPr lang="en-US" sz="9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Дневник, переживший войну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Анны Франк стали важным свидетельством жизни во время Второй мировой войны. В них видны страх, надежда и повседневная борьба за обычный день. Для историков это не только личная история, но и голос целой эпохи.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записи как память времени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писателей и общественных деятелей помогают понять, как люди думали и жили в своём времени. Старые страницы, чернила и архивные папки сохраняют не только факты, но и настроение эпохи, которое трудно увидеть в учебнике.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дневники как исторические источники
</a:t>
            </a:r>
            <a:endParaRPr lang="en-US" sz="24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дневник отличается от других текстов
</a:t>
            </a:r>
            <a:endParaRPr lang="en-US" sz="2798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дневник сочетает личность автора и краткое описание событий лучше других малых текстов.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entry ближе всего к личному высказыванию: в нём сильнее всего слышны эмоции, оценки и индивидуальный взгляд.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текстовых жанров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о чтении страницы дневника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место, люди рядом и мелкие подробности помогают понять ситуацию точнее. Даже короткая запись становится яснее, если заметить такие опорные элементы.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и 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соединяет то, что произошло, с тем, как это было пережито. Поэтому при чтении важно искать не только факты, но и эмоциональную реакцию автора.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в дневнике сказано прямо. Иногда настроение, отношение к событию или характер автора можно понять только по намёкам, выбору слов и финальной мысли.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 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страница даёт материал и для пересказа, и для обсуждения. Она помогает высказать мнение, опираясь на текст, а не на догадки.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82698"/>
            <a:ext cx="3377400" cy="1882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обсуждения и анализа
</a:t>
            </a:r>
            <a:endParaRPr lang="en-US" sz="2736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точнее говорить о чувствах, поворотах сюжета и значении деталей.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описывать не только события, но и изменения настроения, а также осторожно формулировать выводы о тексте.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из дневниковой записи для чтения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страницы дневника учит замечать детали, понимать эмоции и подкреплять мнение примерами из текста. Это делает английский язык не только учебным предметом, но и способом лучше понимать людей и жизнь.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дневник развивает мышление и язык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2026-05-31T00:27:54Z</dcterms:created>
  <dcterms:modified xsi:type="dcterms:W3CDTF">2026-05-31T00:27:54Z</dcterms:modified>
</cp:coreProperties>
</file>