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и экосистемы: почему это важно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соединяет всё живое в единую систему.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всё в природе связано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пруд, поле и парк кажутся разными, но везде живые организмы связаны со средой и друг с другом.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живая система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система сохраняет себя благодаря обмену веществом и энергией. Она получает ресурсы, использует их для роста и постоянно поддерживает внутренний порядок.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живая система способна расти и развиваться. От клетки до организма это заметно по увеличению размеров, усложнению строения и появлению новых функций.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продолжается через размножение и передачу признаков потомкам. Благодаря этому виды не исчезают сразу и могут приспосабливаться к изменениям среды.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живым системам относят не только отдельный организм, но и популяции, сообщества и экосистемы. Все они устроены по принципу взаимосвязи частей.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Экосистема: биотоп и биоценоз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 — это неживая основа экосистемы: свет, вода, воздух, температура и почва. Именно она создаёт условия, в которых могут жить организмы.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объединяет все живые компоненты территории: растения, животных, грибы и бактерии. Они вступают в пищевые и другие экологические связи.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возникает там, где биотоп и биоценоз действуют вместе. Если меняется одна часть, это отражается на состоянии всей 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Мини-опрос: что важнее для пруда?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25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попробуйте выбрать один главный фактор для пруда. После голосования станет видно, что разные ответы частично верны, но ни один не объясняет всё.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20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одного ответа мало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важна для всех обитателей пруда, но без растений не будет пищи и укрытий. Без рыб изменится численность насекомых и мелких животных.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78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важнее одного элемента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вывод такой: экосистема работает только при балансе. Когда элементы поддерживают друг друга, пруд остаётся живым и устойчивым.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энергия в экосистеме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не возникает внутри экосистемы сама по себе: её источник — Солнце, а растения превращают её в запас пищи.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следующем уровне энергии становится меньше, поэтому в экосистеме всегда меньше хищников, чем растений.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трофическим уровням, экология и биология 5–6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связь превращается в сеть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цепь питания и связи, из которых складывается пищевая сеть.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кого и чем кормит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пища и разложение связывают разные организмы в один круговорот веществ.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не только потребляют, но и возвращают вещества обратно в почву.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пищевых связей в экосистеме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вещества движутся по экосистеме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 возвращение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нагревается солнцем, испаряется и поднимается в воздух. Затем пар охлаждается, превращается в капли и возвращается в водоёмы и почву.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живые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входит в состав углекислого газа, который поглощают растения. Через пищу он переходит к животным и снова попадает в воздух при дыхании.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 почву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отмирания организмов минеральные вещества освобождаются при разложении. Растения снова используют их для роста, и круговорот продолжается.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незаметно возвращают вещества в круговорот и поддерживают плодородие почвы.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раздел «Экосистемы»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разлагателей — грибы и бактерии — не дают органическим остаткам накапливаться.
</a:t>
            </a:r>
            <a:endParaRPr lang="en-US" sz="2065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увидеть экосистему в жизни?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сложный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кажется сплошной зелёной стеной, но внутри него есть ярусы, тень, влажная почва и множество соседствующих видов. Деревья, кустарники, грибы и насекомые создают общую среду, где каждый организм зависит от других и от условий вокруг.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реагирует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выглядит маленьким, однако в нём постоянно движутся вода, свет, водоросли, личинки насекомых и рыбы. Если меняется качество воды или количество растений, это сразу отражается на всей жизни водоёма.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 парк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 городской парк тоже живут по своим правилам. В поле человек помогает растениям расти, а в парке рядом с дорожками, газонами и деревьями формируется своя сеть связей между птицами, насекомыми и почвой.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42106" y="1768975"/>
            <a:ext cx="230737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связи в лесу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 грибница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и грибница часто образуют союз, который помогает растениям получать воду и минеральные вещества из почвы. Благодаря этому лесные деревья лучше переживают нехватку влаги и бедные участки почвы.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 птицы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опыляют цветы, а птицы регулируют число вредителей. Если одни виды становятся слишком многочисленными, другие помогают удерживать их количество в пределах, безопасных для леса.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 почва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листья, сломанные ветки и другие остатки не пропадают бесследно. Их перерабатывают грибы, бактерии и почвенные организмы, возвращая питательные вещества обратно в экосистему.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меняется по сезонам: весной усиливается рост, летом возрастает активность животных, а осенью в почву поступает много органических остатков. Так система непрерывно обновляется.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пруд чувствителен к изменениям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 — основа жизни пруда. Она переносит кислород, питательные вещества и тепло, поэтому даже небольшое загрязнение или пересыхание быстро меняют условия для всех обитателей.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водорослей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 растения создают пищу и кислород, но при избытке удобрений начинают слишком быстро разрастаться. Тогда вода мутнеет, а после их отмирания кислорода становится меньше.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амфибии и насекомые чувствительны к чистоте и температуре воды. Если нарушается баланс, одни виды исчезают первыми, а за ними меняется вся цепочка питания.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разлагателей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 разлагатели в донных отложениях помогают превращать остатки растений и животных в новые вещества. Но при нехватке кислорода их работа замедляется, и пруд слабеет.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как экосистема и как хозяйство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Посев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поле высаживают одну или несколько культур, и видовой состав становится намного беднее, чем в природной экосистеме. Это делает поле удобным для выращивания, но уязвимым к изменениям.
</a:t>
            </a:r>
            <a:endParaRPr lang="en-US" sz="973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Уход и вмешательство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человек регулирует условия: поливает, вносит удобрения и применяет технику. Эти меры повышают урожай, но одновременно меняют почву, влажность и набор живых организмов вокруг растений.
</a:t>
            </a:r>
            <a:endParaRPr lang="en-US" sz="981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Роль помощников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особенно важны опылители и полезные хищники. Если исчезают пчёлы, шмели или птицы, растения хуже опыляются, а вредители размножаются быстрее и сильнее повреждают посевы.
</a:t>
            </a:r>
            <a:endParaRPr lang="en-US" sz="986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Баланс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становится видно, что устойчивость поля зависит от баланса между урожаем и природными связями. Чем больше нарушений, тем больше человеку приходится поддерживать систему вручную.
</a:t>
            </a:r>
            <a:endParaRPr lang="en-US" sz="97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как общий двор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городском парке утром слышны птицы, а на деревьях уже работают насекомые-опылители. Здесь природа не отделена от людей: газоны, дорожки и лавочки соседствуют с живыми деревьями и кустарниками.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 прохлада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 небольшом участке зелени деревья задерживают пыль, дают тень и создают прохладу. Под кронами находят укрытие птицы, а в траве живут насекомые, которые поддерживают разнообразие видов.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Кормушки, дорожки и частые прогулки меняют поведение животных. Одни птицы привыкают к людям и остаются рядом, а другие выбирают более тихие места, где меньше шума и движения.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живёт городской парк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вырубки деревьев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цепочка последствий: каждое изменение запускает следующее и ослабляет связи в системе.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нарушает равновесие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воду попадает мусор, нефтяная плёнка или сточные воды, уменьшается количество кислорода и света. Рыбам, водным растениям и насекомым становится труднее жить и размножаться.
</a:t>
            </a:r>
            <a:endParaRPr lang="en-US" sz="1075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почва хуже удерживает влагу и питательные вещества. Растения развиваются слабее, а вместе с ними уменьшается число насекомых, птиц и других животных, которым нужна эта среда.
</a:t>
            </a:r>
            <a:endParaRPr lang="en-US" sz="1075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Борщевик на 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Борщевик — заметный пример такого захвата территории. Он образует густые заросли, вытесняет другие растения и делает участки менее безопасными для людей и животных.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быстро распространяются, потому что у них мало естественных врагов. Они занимают место местных растений и животных, меняя привычный облик экосистемы.
</a:t>
            </a:r>
            <a:endParaRPr lang="en-US" sz="10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людям нужны знания об экосистемах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Понять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помогают понять, как экосистема меняется в разное время года. По ним видно, когда появляются новые растения, как ведут себя животные и какие условия становятся для них благоприятными.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Сохранить виды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природы позволяет замечать редкие и уязвимые виды раньше, чем они исчезнут. Это важно, потому что восстановить потерянный вид намного труднее, чем сохранить его среду обитания.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Планировать разумно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об экосистемах нужны при планировании городов, дорог и полей. Если учитывать живые связи заранее, можно уменьшить вред природе и сделать среду удобнее для людей.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Снижать вред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об экосистемах помогают следить за качеством воды, воздуха и почвы. Чем лучше мы понимаем работу природы, тем точнее можем предотвращать загрязнение и его последствия.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юного исследователя природы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виды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дворе, в парке или у пруда можно записывать, какие растения и животные встречаются чаще всего. Такие списки показывают, какие виды живут рядом и как меняется их число.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сезонами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весну, лето, осень и зиму. По листьям, цветению, пению птиц и следам на снегу видно, как экосистема перестраивается в течение года.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 дневник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дневник наблюдений помогает замечать следы животных, состояние воды и почвы, а также мусор или повреждённые растения. Это учит видеть не только красоту, но и проблемы.
</a:t>
            </a:r>
            <a:endParaRPr lang="en-US" sz="978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участки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сравнивать разные места — газон, лужайку, лесную поляну и берег водоёма, — можно понять, где условия лучше, а где экосистема нуждается в защите.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каждому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и экосистемы показывают, что природа держится на связях, а не на отдельных объектах. Если понимать эти связи, легче беречь ресурсы, защищать здоровье и принимать ответственные решения каждый день.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2026-07-26T03:29:30Z</dcterms:created>
  <dcterms:modified xsi:type="dcterms:W3CDTF">2026-07-26T03:29:30Z</dcterms:modified>
</cp:coreProperties>
</file>