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на уроке немецкого языка: что она значит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фразу про немецких друзей, вчерашний день и много рисунков.
</a:t>
            </a:r>
            <a:endParaRPr lang="en-US" sz="3271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эта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школьное предложение помогает увидеть прошедшее время, знакомые слова и дружелюбный вопрос в конце. Оно звучит легко, по-детски живо и отлично подходит для первого разбора на уроке немецкого языка.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фразы по отдельности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deutschen Freunde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Deutschen указывает на немецких ребят, а Freunde означает друзей. Вместе эти слова рисуют группу знакомых людей, с которыми приятно представить школьную, добрую и понятную ситуацию.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unsere показывает, что речь идёт не о чужих людях, а о своих. Оно сразу создаёт тёплое ощущение близости и помогает понять, кому именно принадлежит история.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... gemalt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сообщает о действии, которое уже произошло. Она помогает сказать, что друзья не просто были вместе, а занимались рисованием и успели что-то сделать.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gestern, viel, Nicht?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Gestern говорит о вчерашнем дне, viel — о большом количестве, а Nicht? добавляет короткое дружелюбное «правда?». Вместе они делают фразу точной, живой и совсем не скучной.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собирается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слов показывает, кто действовал, когда это случилось и как звучит итоговая реплика.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из соседнего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ребят, которые вместе пришли на урок, достали цветные карандаши и начали рисовать. Учитель говорит о них с теплом: это наши друзья, а значит, история звучит по-доброму и по-школьному.
</a:t>
            </a:r>
            <a:endParaRPr lang="en-US" sz="94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ребята за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deutschen переносит нас к детям из Германии. Они не просто сидят за партой, а увлечённо рисуют, показывая, что на уроке можно учиться и творить одновременно, почти как маленькие художники.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дружная компания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слышишь unsere Freunde, сразу представляешь знакомую компанию, где всем интересно вместе. Это не сухая грамматика, а маленькая картинка: улыбки, листы бумаги, краски и работа, которую делают с удовольствием.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unsere deutschen Freunde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фразе стоит gestern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32155" y="2981096"/>
            <a:ext cx="2519472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 вчерашний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gestern сразу переносит нас в прошлое. Оно подсказывает, что событие уже завершилось и произошло не сегодня, а именно вчера.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578144" y="2981096"/>
            <a:ext cx="2519472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мы вспоминаем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времени легко понять смысл всей фразы: друзья рисовали раньше, чем сейчас. Так предложение становится понятным даже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haben gemalt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haben помогает построить форму прошедшего времени. Оно показывает, что речь идёт о уже случившемся действии, а не о том, что происходит прямо сейчас.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gemalt связано с рисованием и означает, что кто-то рисовал или нарисовал. В этой фразе оно передаёт сам факт творческой работы друзей.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haben gemalt звучит как удобный способ рассказать о прошлом. Для урока это хороший пример: форма простая, а смысл сразу понятен и запоминается.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 означает «много» и показывает, что рисунков было больше одного. Это слово помогает сразу представить не один лист, а целую кипу ярких работ.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такое значение легко оживает в воображении: много карандашей, много красок, много смеха и много картинок. Фраза становится весёлой и очень наглядной.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viel и идея количества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читается смысл фразы от начала до конца.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Nicht? в конце звучит как короткое дружеское «правда?». Оно не требует длинного ответа и помогает сделать фразу похожей на живой разговор между школьниками.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окончание показывает, что говорящий словно сверяется с собеседником. Это мягкий способ спросить: «Ты согласен?» или «Я правильно сказал?».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Nicht? предложение звучит легче и веселее. Без него фраза была бы просто сообщением, а с ним — маленькой беседой с улыбкой.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конце стоит Nicht?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читается мягко и плавно, без резких остановок. Особенно выделяются слова gestern, viel и gemalt, потому что они несут главный смысл сообщения.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конце голос немного поднимается, ведь стоит короткий вопрос Nicht?. Из-за этого вся фраза звучит как дружелюбная реплика в разговоре.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всей фразы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082714"/>
            <a:ext cx="517045" cy="4595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3482" y="2057985"/>
            <a:ext cx="318158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deutschen уточняет, какие именно это друзья. Оно стоит перед существительным и помогает понять, что речь идёт о ребятах из Германии.
</a:t>
            </a:r>
            <a:endParaRPr lang="en-US" sz="1165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unsere показывает принадлежность, а Freunde называет людей. Вместе они сразу создают понятный образ группы, о которой говорят в предложении.
</a:t>
            </a:r>
            <a:endParaRPr lang="en-US" sz="1182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gestern показывает, что действие уже произошло. Это удобная подсказка для школьника: событие случилось не сегодня, а вчера.
</a:t>
            </a:r>
            <a:endParaRPr lang="en-US" sz="1165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haben ... gemalt сообщает о том, что что-то уже нарисовали. В немецком языке так часто говорят о завершённых действиях.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Nicht? в конце делает фразу похожей на дружелюбное уточнение. Оно звучит легко и помогает превратить сообщение в живую реплику.
</a:t>
            </a:r>
            <a:endParaRPr lang="en-US" sz="1165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грамматические части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рисунки можно представить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могли нарисовать дом, окна, крышу и маленький двор. Это знакомая тема, поэтому её легко вообразить и описать на уроке.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небо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яркое солнце, облака и голубое небо. Такие простые сюжеты легко рисуют дети, когда хотят показать хорошее настроение.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рисунках могли появиться кот, собака или птица. Животные всегда нравятся детям, а значит, тема сразу становится ближе и веселее.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представить фантастических персонажей, смешных человечков или героев из воображаемой страны. Так фраза связывается с творчеством и фантазией.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unsere и Freunde создают тёплое ощущение близости. Сразу слышится, что речь идёт о своих знакомых, а не о чужих людях.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viel добавляет радостный объём: друзья не просто рисовали, а были очень заняты. Короткое Nicht? в конце звучит как улыбчивое «правда?».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фраза звучит дружелюбно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Фраза Unsere deutschen Freunde haben gestern viele Bilder gemalt сохраняет тот же смысл, но уточняет, что рисунков было много и они были именно картинами.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предложении Unsere Freunde aus Deutschland haben gestern gemalt смысл остаётся понятным, хотя форма становится немного короче и спокойнее.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варианте Die Freunde haben gestern viel gezeichnet меняется глагол. Здесь уже говорится о рисовании карандашом или линиями, а не красками.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malen и zeichnen похожи, но не одинаковы. Первое чаще связано с красками, а второе — с линиями, поэтому их важно не путать.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смыслу варианты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переводится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смысл по частям: сначала переводим слова, затем объединяем их в одно понятное предложение.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 переводе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забывают слово gestern и переводят фразу так, будто действие происходит сейчас. Это меняет смысл, потому что речь идёт именно о вчерашнем дне.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Нередко путают gemalt и gezeichnet. Эти слова похожи, но означают разные способы рисования, поэтому их нужно внимательно различать.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одна ошибка — не заметить Nicht? в конце. Без него фраза теряет дружелюбное вопросительное звучание и становится менее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к фразе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Unsere — наши; deutschen — немецкие; Freunde — друзья. Эти слова помогают сразу понять, кто именно совершает действие в 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Gestern — вчера; viel — много; malen — рисовать; gemalt — рисовали, нарисовали; Nicht? — не так ли?, правда? С таким набором легко собрать весь смысл.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третьеклассникам учить такую фразу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Упражняться в теме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есть слово Freunde, поэтому детям легко представить знакомых ребят. Тема дружбы делает фразу тёплой и запоминающейся.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 вчерашнем дне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описывать события, которые уже произошли. Это полезный и понятный шаг к рассказам о своём дне на немецком языке.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творчеством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gemalt напоминает о рисунках, красках и фантазии. Из-за этого фраза становится ближе к детскому опыту и вызывает интерес.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говорить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Nicht? в конце показывает живую разговорную интонацию. Ребёнок слышит не только перевод, но и звучание обычной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Unsere deutschen Freunde haben gestern viel gemalt. Nicht? говорит о том, что немецкие друзья вчера много рисовали. Она помогает запомнить слова, порядок и дружелюбный вопрос в конце.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2026-05-25T03:16:52Z</dcterms:created>
  <dcterms:modified xsi:type="dcterms:W3CDTF">2026-05-25T03:16:52Z</dcterms:modified>
</cp:coreProperties>
</file>