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«Катюша»: песня, ставшая литературным символом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любви, верности и памяти, известная нескольким поколениям.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 фоне эпохи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 родилась в конце 1930-х, когда массовая песня звучала по радио, на сцене и в повседневной жизни. В ней личное чувство соединено с гражданским смыслом и образами русской лирики.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песни и особенности их творческого союза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Матвей Блантер написал мелодию, которая сразу запоминается: она плавная, напевная и естественно подхватывается голосом.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Исаковский создал текст простым, ясным языком, близким к народной песенной речи и понятным школьникам.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точное соединение стиха и музыки сделало «Катюшу» цельным произведением, где слова и мелодия усиливают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Катюши как лирической героини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Собирательный образ девушки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Катюша не названа исторической личностью. Это образ молодой девушки, через которого переданы нежность, верность и человеческая искренность. Она говорит от имени многих.
</a:t>
            </a:r>
            <a:endParaRPr lang="en-US" sz="1268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берег, сад и весенние детали создают тихий лирический фон. Природа помогает почувствовать ожидание, а обращение к любимому делает образ особенно живым.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песни и главная мысль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Катюша обращается к милому тепло и просто. Её слова показывают, что чувство остаётся сильным, даже если герои разлучены расстоянием.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вести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надежда на письмо и знак памяти. Разлука становится испытанием, но не разрушает верность.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любовь в песне связана с памятью о родной земле. Поэтому история девушки звучит как рассказ о преданности и душевной стойкости.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Девушка появляется у высокого берега и начинает песню о далёком любимом. Сразу возникает спокойное, но трогательное чувство ожидания.
</a:t>
            </a:r>
            <a:endParaRPr lang="en-US" sz="10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создал «Катюшу»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создании песни и её раннем звучании.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песни стала результатом точного союза выразительного текста и легко запоминающейся музыки.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истории песни «Катюша»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особенностей песни «Катюша»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стала особенно популярной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быстро запоминалась и легко переходила из одного исполнения в другое, поэтому её пели самые разные слушатели.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успех обеспечили мелодия и доступный текст, а образ ожидания придал песне особую эмоциональную силу.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«Катюша» стала известной всей стране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песни от создания к народной и международной известности.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 в годы Великой Отечественной войны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боем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1941 года песню пели перед выходом на задание. Она помогала собраться с мыслями и напоминала, что за спиной остаются дом и близкие люди.
</a:t>
            </a:r>
            <a:endParaRPr lang="en-US" sz="1325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госпиталях
</a:t>
            </a:r>
            <a:pPr algn="l" indent="0" marL="0">
              <a:lnSpc>
                <a:spcPct val="115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госпиталях «Катюша» звучала для раненых и медсестёр. Её спокойная мелодия поддерживала настроение и возвращала ощущение человеческого участия.
</a:t>
            </a:r>
            <a:endParaRPr lang="en-US" sz="1308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привалах
</a:t>
            </a:r>
            <a:pPr algn="l" indent="0" marL="0">
              <a:lnSpc>
                <a:spcPct val="115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коротких остановках песню пели солдаты и фронтовые ансамбли. Она объединяла людей и создавала редкие минуты душевного отдыха.
</a:t>
            </a:r>
            <a:endParaRPr lang="en-US" sz="1364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доме и надежде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тылу «Катюша» напоминала о семье, мире и будущем возвращении. Именно поэтому песня стала для многих знаком стойкости и надежды.
</a:t>
            </a:r>
            <a:endParaRPr lang="en-US" sz="13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реактивная установка получила имя «Катюша»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знали все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«Катюша» закрепилось за реактивными миномётами БМ-13 потому, что сама песня была очень популярна. Короткое и звучное название быстро запоминалось и легко переходило из разговора в разговор. Так литературный образ оказался рядом с военной техникой.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с силой и скоростью
</a:t>
            </a:r>
            <a:pPr algn="ct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слышали слово «Катюша», оно уже не напоминало только о лирической девушке. Оно стало связываться с мощью, резким движением и военной стойкостью. Поэтому название новой техники воспринималось ярко и эмоционально.
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закреплённая историей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 имя часто встречается на фотографиях, в музейных экспозициях и фронтовой хронике. Оно напоминает, что песня и история войны оказались связаны в общей памяти людей. Для иллюстрации уместны грузовик с установкой и кадры военных лет.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«Катюша» (М. Блантер, М. Исаковский, 1938); исторические сведения о прозвище БМ-13 в годы Великой Отечественной войны.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боевое прозвище: сравнение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название известной песни перешло в военную историю и стало частью общего культурного языка.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 стало настолько узнаваемым, что его имя закрепилось за военной техникой и вошло в историческую память.
</a:t>
            </a:r>
            <a:endParaRPr lang="en-US" sz="11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культурная распространённость песни по историческим и концертным упоминаниям; условная оценка для визуализации.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«Катюшу» знают и поют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официальную статистику, а общую историко-культурную известность песни в разных частях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узнаваемость сохраняется в России и странах бывшего СССР; дальше песня живёт как международный символ русской музыкальной традиции.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международная известность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«Катюшу» переводили на разные языки, поэтому песня стала понятной слушателям, которые не знают русского текста, но чувствуют его мелодику и настроение.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её исполняли хоры, ансамбли и солисты: особенно ценили простую форму, запоминающийся припев и ясный образ ожидания любимого.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легко узнаётся уже с первой строки, потому что в ней короткие фразы, повтор и чёткая интонация народной песни, близкой по звучанию многим культурам.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известность «Катюши» связана не только с музыкой, но и с вечными темами верности, памяти и надежды, которые понятны людям разных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на повторениях, рифме и ровном ритме, поэтому его легко читать, петь и запоминать даже после одного прослушивания.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— берег, река, туман, ветер, сад — создают тихую и ясную картину, в которой сразу чувствуется место действия и настроение героини.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 делает песню похожей на фольклорную: в ней простые слова звучат искренне и потому вызывают доверие у 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содержание песни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тексте «Катюши».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создании и первом исполнении песни «Катюша» в 1938 году.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первого исполнения важен: с него начался путь песни к всенародной известности, концертной жизни и фронтовому звучанию.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«Катюша» впервые прозвучала и быстро вошла в массовый репертуар.
</a:t>
            </a:r>
            <a:endParaRPr lang="en-US" sz="26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 в памятниках, названиях и культурной памяти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 городской карте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«Катюша» встречается в названиях улиц, фестивалей и памятных мест. Так песня выходит за рамки учебника и становится частью повседневной культурной среды, которую можно увидеть в городе и на праздниках.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и на выставке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музейной витрине рядом могут оказаться фотографии, пластинки, фронтовые письма и старые афиши. Они помогают увидеть, как лирическая песня стала свидетелем своей эпохи и сохранилась в исторической памяти.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хор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исполнение делает «Катюшу» особенно узнаваемой: в праздники её поют школьные коллективы, хоры и ансамбли. Один знакомый мотив объединяет людей разных возрастов и напоминает о связи поколений.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текста песни «Катюша»; условные значения для визуализации тематического баланса.
</a:t>
            </a:r>
            <a:endParaRPr lang="en-US" sz="54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песни в одном взгляде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песне личное чувство не отделяется от общей исторической памяти и образа родной земли.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звучат верность, ожидание и Родина: именно они задают смысл песни и делают её близкой разным поколениям.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22789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810969"/>
            <a:ext cx="614400" cy="4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117254"/>
            <a:ext cx="614400" cy="49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«Катюша» не устаревает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песни — ясная история любви и разлуки. Такой сюжет легко понять, потому что он близок каждому и не требует сложных объяснений.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берег, туман и сад помогают сразу представить место действия. Эти детали делают песню живой, образной и очень запоминающейся для слушателя.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 соединяет личную лирику с историей страны. Поэтому её поют как тёплую песню о чувствах и одновременно как часть памяти о прошлом.
</a:t>
            </a:r>
            <a:endParaRPr lang="en-US" sz="9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 — песня, которая стала символом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 показывает, как простые слова, точный образ и напевная мелодия могут превратиться в культурный символ, понятный и школьникам, и взрослым.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2026-05-19T04:26:46Z</dcterms:created>
  <dcterms:modified xsi:type="dcterms:W3CDTF">2026-05-19T04:26:46Z</dcterms:modified>
</cp:coreProperties>
</file>