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ключевые понятия и значение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форм, размеров и пространственных отношений в жизни и науке.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геометрии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возникла в Египте и Вавилоне для землемерения, получила теоретическое развитие у греков, а труд Евклида 'Начала' стал основой для логических доказательств и построения науки.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точка, прямая, плоскость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— это базовый объект геометрии, не имеющий размеров, представляющий собой положение в пространстве.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— бесконечная линия без толщины, определяемая двумя точками, на которой располагаются все остальные точки между ними.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— двумерная бесконечная поверхность, содержащая неограниченное число точек и прямых, на которой можно строить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геометрических фигур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Плоские, или двумерные, фигуры включают треугольники, квадраты и круги. Они характеризуются длиной сторон, углами и симметрией, лежат в одной плоскости.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Объемные фигуры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Трехмерные фигуры, такие как куб, сфера и пирамида, имеют объем, грани, ребра и вершины, заполняют пространство в отличие от плоских фигур.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признакам
</a:t>
            </a:r>
            <a:pPr algn="ctr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различаются по количеству сторон, величине углов и симметрии, что помогает классифицировать и исследовать их свойства в геометрии.
</a:t>
            </a:r>
            <a:endParaRPr lang="en-US" sz="10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и теоремы: фундамент геометрии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— это базовые, общепризнанные утверждения без доказательств, например, через любые две точки проходит единственная прямая.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— утверждения, доказанные на основе аксиом и ранее известных фактов, формируют структуру знания геометрии.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постулатов Евклида стали основой классической геометрии и задали направления для развития математического анализа.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— классический пример доказанной теоремы, соединяющей стороны прямоугольного треугольника.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геометрии,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Евклидова и неевклидова геометрия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неевклидовой геометрии сумма углов треугольника может отличаться от 180°, что расширяет понятие пространства.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аксиоматике приводят к новым геометрическим моделям с различными приложениями в науке.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имеет три равные стороны и равные углы по 60° каждая, символизируя гармонию и симметрию.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характеризуется двумя равными сторонами и одинаковыми углами при основании, часто встречается в архитектуре.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 треугольник обладает тремя сторонами и углами разных размеров, что делает его уникальным в каждой задаче.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углам различают остроугольные (все &lt; 90°), прямоугольные (один = 90°) и тупоугольные (один &gt; 90°) треугольники, что влияет на свойства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01776"/>
            <a:ext cx="3432300" cy="17211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треугольников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характеристики различных типов треугольников: длины сторон, углы, формулы площади.
</a:t>
            </a:r>
            <a:endParaRPr lang="en-US" sz="1191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площади зависит от известного набора параметров треугольника.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Квадраты, прямоугольники и другие четырёхугольники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идеальная симметрия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отличается равенством всех сторон и углов по 90°, что делает его основой для построения равномерных сеток и архитектурных форм.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удобный параллелограмм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противоположные стороны равны, а все углы прямые. Он широко используется в проектировании и планировании помещений.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четырёхугольников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 и трапеция отличаются особым расположением сторон и углов, что даёт богатство форм и решение различных задач.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учебных программ по математике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периметры основных фигур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формулы вычисления площади и периметра для часто используемых геометрических фигур.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формул значительно упрощает практические вычисления при решении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круг: определения и свойства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множество точек на плоскости, равноудалённых от центра на расстоянии радиуса. Круг — область внутри окружности, включающая все точки, лежащие на радиусе и внутри него.
</a:t>
            </a:r>
            <a:endParaRPr lang="en-US" sz="1124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равен удвоенному радиусу, а длина окружности вычисляется как произведение числа π на диаметр. Площадь круга определяется формулой π, умноженной на квадрат радиуса.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Трёхмерные фигуры: куб, призма, сфера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состоит из шести равных квадратных граней, имеет двенадцать рёбер и восемь вершин, что делает его классическим примером правильной трёхмерной фигуры.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характеризуется шестью прямоугольными гранями, где основания параллельны и равны, а боковые грани — параллелограммы, обеспечивающие устойчивую форму.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фигура, все точки поверхности которой равноудалены от центра, не имеющая граней и вершин; примеры включают мячи и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координат Декарта в плоскости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суть координатной 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Декартова система задаётся двумя взаимно перпендикулярными осями — X и Y. Каждая точка плоскости определяется парой чисел (x, y), что связывает геометрию и алгебру в аналитической геометрии.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координатной плоскости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системы координат позволяет вычислять расстояния между точками с помощью теоремы Пифагора, а также анализировать графики функций и строить сложные геометрические фигуры.
</a:t>
            </a:r>
            <a:endParaRPr lang="en-US" sz="9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90° — критически важный параметр для конструирования и измерения в геометрии, инженерии и градостроительстве.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углом, образуемым пересечением перпендикулярных линий.
</a:t>
            </a:r>
            <a:endParaRPr lang="en-US" sz="31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структура геометрического доказательства
</a:t>
            </a:r>
            <a:endParaRPr lang="en-US" sz="226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обоснования утверждения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отраслевых исследований,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геометрии в повседневной жизни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активно используется в проектировании и движении, что способствует развитию технологий и эстетическим решениям в различных сферах.
</a:t>
            </a:r>
            <a:endParaRPr lang="en-US" sz="112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указывает на широкие междисциплинарные возможности геометрии как практического инструмента.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 искусство: золотое сечение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— иррациональное число около 1,618, символизирующее гармонию в пропорциях, широко применяемое в архитектуре и композиции.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Парфенон в Греции и шедевры Леонардо да Винчи, где применение пропорций способствует визуальной привлекательности.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фотографии и дизайне золотое сечение служит инструментом балансировки элементов, обеспечивая эстетическое восприятие произведений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парадоксы и головоломки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Банаха–Тарского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демонстрирует неожиданные свойства бесконечных множеств, позволяя разделить шар на части и собрать из них два шара того же размера. Этот феномен бросает вызов интуитивному пониманию пространства.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Пенроуза: невозможная фигура
</a:t>
            </a:r>
            <a:pPr algn="ctr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оптический пародокс, вызывающий ощущение трехмерности при невозможной конструктивной геометрии. Используется для исследования восприятия и иллюзий в искусстве и науке.
</a:t>
            </a:r>
            <a:endParaRPr lang="en-US" sz="915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Головоломка 'Танграм'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задача из семи геометрических фигур, составляющих множество форм и рисунков. Танграм развивает пространственное мышление и творческое решение проблем.
</a:t>
            </a:r>
            <a:endParaRPr lang="en-US" sz="1015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в геометрии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Фрактальная геометрия изучает сложные самоподобные фигуры, находящие применение в моделировании природных объектов и компьютерной графике.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Вычислительная геометрия разрабатывает алгоритмы для обработки пространственных данных, важна в информационных технологиях и робототехнике.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Топология исследует свойства пространства, сохраняющиеся при деформациях, что важно для анализа сетей и биологических структур.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Дифференциальная геометрия анализирует кривизну и форму объектов, применима в физике, теории относительности и инженерии.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основные выводы и перспективы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остаётся фундаментальной наукой, развивающей логическое мышление и пространственное восприятие, открывая возможности для инноваций и профессионального роста в современных технологиях.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2026-05-07T18:37:27Z</dcterms:created>
  <dcterms:modified xsi:type="dcterms:W3CDTF">2026-05-07T18:37:27Z</dcterms:modified>
</cp:coreProperties>
</file>