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Лингва итальяна: один язык и много диалектов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том, как итальянский язык развивался и почему рядом живут разные диалекты.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Италии говорят не только по-итальянски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Италия была не единым государством, а множеством областей и земель. Поэтому в разных местах формировались свои способы речи. После объединения в 1861 году стандартный итальянский укреплялся через школу, печать и учреждения.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диалект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 — это местный вариант языка с собственной лексикой и произношением, а иногда и с особенностями грамматики. Поэтому речь в разных регионах может звучать совсем иначе.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диалекты нередко настолько отличаются, что жителям другого региона бывает трудно сразу понять разговор. Это похоже на «свою» традицию слов и интонаций в каждом месте.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итальянский нужен для школы, телевидения, официальных документов и общения между людьми из разных областей. Он помогает договориться, когда регионы отличаются по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Италии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страны распространены свои крупные зоны говоров: от венецианского и ломбардского до тосканского и сицилийского.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регионам (условная шкала для демонстрации распределения).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заметность различий часто связана с горными районами и островами: там речь легче сохраняет местные черты.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Тоскана и литературный итальянский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Флоренция была центром культуры: там писали и обсуждали идеи, которые расходились далеко за пределы города. Именно тосканская речь становилась «образцом», потому что её регулярно слышали в литературе и образовании.
</a:t>
            </a:r>
            <a:endParaRPr lang="en-US" sz="1067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как лаборатория языка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работал не на латинском, а на тосканском народном языке. В «Божественной комедии» этот выбор показал: язык города может стать языком всей страны. Так укреплялась письменная норма.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сделал выбор в пользу народного языка
</a:t>
            </a:r>
            <a:endParaRPr lang="en-US" sz="121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и Джованни Боккаччо закрепили тосканский тон в литературе, делая его узнаваемым и понятным читателям. Через книги и чтение образцы речи превращались в устойчивые правила письменного итальянского.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и Боккаччо: слово стало культурной традицией
</a:t>
            </a:r>
            <a:endParaRPr lang="en-US" sz="11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диалекты Италии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Италии особенно часто встречаются венецианский, ломбардский, пьемонтский и лигурийский говоры. Их отличают интонации, наборы слов и характерные особенности произношения.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стандартный итальянский понимают все, в разговорах можно услышать «северную мелодию» речи. Так проявляется влияние местных традиций, которые передаются из поколения в поколение.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старшие люди чаще используют диалект дома, особенно когда общаются с родственниками. Для них это привычный язык повседневной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подростки, как правило, больше переходят на стандартный итальянский: он важен для учёбы, телевидения и общения за пределами родного района.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13406"/>
            <a:ext cx="3765900" cy="15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в разных вариантах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различий для трёх повседневных понятий. В остальном (например, «ребёнок» и «спасибо») картина похожая: звучание и формы могут заметно меняться по регионам.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смысл один, выбор слов и произношение по-разному отражают местную историю. Поэтому «узнаваемость» может быть выше, чем кажется с первого взгляда.
</a:t>
            </a:r>
            <a:endParaRPr lang="en-US" sz="1642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примеры региональных соответствий для учебного сравнения.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 островные особенности речи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Неаполитанский, калабрийский и сицилийский говоры часто сохраняют старые особенности произношения и богатый местный словарь. Поэтому даже знакомые темы могут звучать необычно и по-разному в каждом городе.
</a:t>
            </a:r>
            <a:endParaRPr lang="en-US" sz="1086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местных слов и древние черты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заметны языковые «следы» греческого, арабского, испанского и французского влияния. История разных периодов и контакты между территориями оставили отпечаток в словах и манере говорить.
</a:t>
            </a:r>
            <a:endParaRPr lang="en-US" sz="1103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 на юге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островами связана особенно сильная живучесть местной речи. Так, для Сардинии характерно заметное отличие, из-за чего её часто рассматривают как отдельный романский язык.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самостоятельность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диалект часто звучит в песнях, театральных постановках и местных традициях. Он помогает передать настроение региона и сохранить выражения, которые редко встречаются в официальной речи.
</a:t>
            </a:r>
            <a:endParaRPr lang="en-US" sz="1137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 как часть культуры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сформировался общий итальянский язык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этапов, которые последовательно расширяли использование общего стандарта.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диалекты сохраняются до сих пор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живут в семьях и в повседневной привычке: дома легче говорить «как принято». Часто звучат они и в народных песнях, на праздниках и в театре местных трупп.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итальянцев диалект связан с родным городом, детством, кухней и семейными традициями. Когда человек использует местные слова, ему проще выразить чувство принадлежности к своему региону.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речь сохраняет «память» о том, как жили люди в конкретных местах. Поэтому диалект помогает поддерживать связь поколений и делает культуру узнаваемой.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звучит диалект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диалект слышен в повседневном общении: дома, при разговоре со старшими родственниками и в привычных семейных темах.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ориентиры, условные значения; дата: 2026-05-12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резкий спад диалектной речи в формальных местах. Стандартный итальянский становится «языком правил» и публичного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и высокий статус народного языка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автор «Божественной комедии», писал не по-латыни, а на тосканском народном языке. Этот выбор помог закрепить за местной речью статус языка литературы и мысли.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рукописи и издания, видишь, как живой говор превращается в письменную норму. Рядом с текстом особенно уместны портрет Данте и изображение старинной рукописи, сохранившей эпоху.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говорят по-итальянски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— государственный язык Италии: на нём ведут обучение, пишут официальные документы и общаются в учреждениях. Это основа единого общения по всей стране.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Ватикане итальянский играет важную практическую роль, особенно в ежедневной коммуникации и публикациях. Он дополняет иные языки, традиционно связанные с религиозной сферой.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Швейцария, Сан-Марино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относится к официальным языкам Швейцарии и используется в Сан-Марино. На нём говорят в школах, СМИ и местных администрациях в соответствующих регионах.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общины за рубежом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общины есть в Аргентине, США, Канаде, Австралии и других странах. Во многих семьях язык сохраняют в разговоре дома и через культурные центры.
</a:t>
            </a:r>
            <a:endParaRPr lang="en-US" sz="11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637" y="1345200"/>
            <a:ext cx="1948826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региональные варианты Италии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пределах одной страны соседи могут говорить по-разному. Ниже — несколько примеров, где отличаются словарь и звучание, а смысл остаётся тем же.
</a:t>
            </a:r>
            <a:endParaRPr lang="en-US" sz="154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региональных языковых вариантах (без привязки к конкретной статистике).
</a:t>
            </a:r>
            <a:endParaRPr lang="en-US" sz="1106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формы различаются даже при близком соседстве. Это объясняет, почему стандартный итальянский нужен для понимания между областями.
</a:t>
            </a:r>
            <a:endParaRPr lang="en-US" sz="16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слова в других языках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заимствования из итальянского закрепились в сферах с давними европейскими традициями: театр и музыка, ресторанная культура и названия художественных техник.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тематическим примерам: opera, piano, concerto, pizza, pasta, fresco, villa, balletto; дата: 2026-05-12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итальянский «виден» в терминах, связанных с искусством и повседневной едой. Это соответствует исторической роли Италии в этих областях.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 школа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итальянских школах основное внимание уделяют стандартному языку: именно на нём строят уроки, проверочные работы и экзамены. Диалекты рассматривают как важную часть культурного наследия.
</a:t>
            </a:r>
            <a:endParaRPr lang="en-US" sz="1356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диалекта помогает школьникам лучше узнавать традиции своей семьи и области. Когда ребёнок может связать домашнюю речь с культурой региона, обучение становится осмысленнее и ближе к жизни.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объяснения учителя помогают отличать официальную норму от местных форм речи. Это снижает путаницу: школьнику понятно, что допустимо в классе и что — в разговоре дома.
</a:t>
            </a:r>
            <a:endParaRPr lang="en-US" sz="13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языкового варианта: стандарт или диалект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общения и их «язык по умолчанию» (из описания сценариев на слайде).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сохраняют пословицы, песни, названия блюд и предметов быта. Поэтому, услышав местные слова, можно понять, как жили люди в конкретном городе или области.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речь помогает лучше изучать историю: она хранит старые выражения и особенности повседневной культуры. Через диалект легче почувствовать, чем гордится каждый регион.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проходят фестивали и театральные постановки на местном говоре. На таких мероприятиях звучат старые тексты и народные песни, которые передаются из поколения в поколение.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 также поддерживает чувство «своих»: людям проще проявлять участие в разговорах, шутках и традиционных приветствиях. Так язык становится частью живых отношений.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ценность диалектов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итальянский и диалект: сравнение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диаграмма показывает: стандарт помогает всем договориться, а диалект «подключает» семейные и региональные смыслы.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критериев, условные значения; дата: 2026-05-12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официальность и всеобщая понятность, чаще выбирают стандарт. В семейных и локальных ситуациях роль диалекта возрастает, несмотря на меньшую универсальность.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единый язык и языковое разнообразие Италии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объединяет жителей страны, а диалекты подчёркивают её историческое и культурное богатство. Стандарт нужен для учёбы, работы, документов и общения, а диалекты сохраняют связь с родной землёй.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2026-05-12T10:46:50Z</dcterms:created>
  <dcterms:modified xsi:type="dcterms:W3CDTF">2026-05-12T10:46:50Z</dcterms:modified>
</cp:coreProperties>
</file>