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Homo sapiens и расселился по планете
</a:t>
            </a:r>
            <a:pPr algn="ctr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sapiens — это миграции, смешение и следы, записанные в ДНК.
</a:t>
            </a:r>
            <a:endParaRPr lang="en-US" sz="2441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 генетика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орудия и стоянки рассказывают о жизни древних людей, а геномы — о родстве, миграциях и смешении популяций. Вместе эти источники позволяют восстановить путь Homo sapiens гораздо точнее.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Homo sapiens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8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Homo sapiens сравнительно высокий лоб, подбородок и более грацильный скелет. Эти признаки отличают нас от многих древних людей, но не объясняют всю историю вида.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язык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вида связаны не только с телом, но и с поведением: развитая речь, символическое мышление и способность передавать знания между поколениями.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адаптация
</a:t>
            </a:r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стала важнейшим инструментом адаптации. Орудия, огонь, охота и кооперация помогали выживать там, где одних биологических изменений было бы недостаточно.
</a:t>
            </a:r>
            <a:endParaRPr lang="en-US" sz="767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pPr algn="l" indent="0" marL="0">
              <a:lnSpc>
                <a:spcPct val="8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Homo sapiens шло в Африке примерно 300 тысяч лет назад. Однако эволюция вида была ветвящейся: разные группы долго существовали параллельно и обменивались генами.
</a:t>
            </a:r>
            <a:endParaRPr lang="en-US" sz="768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Нелинейная история
</a:t>
            </a:r>
            <a:pPr algn="l" indent="0" marL="0">
              <a:lnSpc>
                <a:spcPct val="80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современный человек — не результат одной мгновенной «замены», а итог длительного процесса, в котором сочетались изменения тела, поведения и среды.
</a:t>
            </a:r>
            <a:endParaRPr lang="en-US" sz="7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временная шкала расселения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не одну линию движения, а несколько волн расселения, растянутых во времени и зависящих от климата, ландшафта и численности групп.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даты относятся к Африке, а освоение других регионов происходило позже и неодновременно. Расселение шло серией волн, а не одним маршрутом.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археологии по расселению Homo sapiens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человеческой «современности»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среда требовала быстрых решений: двигаться, искать ресурсы, менять стратегию охоты и выбирать безопасные стоянки. Гибкость поведения становилась преимуществом не меньше, чем физическая сила.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охота и совместный сбор пищи усиливали роль кооперации. Успешными были группы, где люди координировали действия, делили задачи и передавали опыт новичкам.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огонь расширяли возможности человека: помогали обрабатывать пищу, защищаться от холода и осваивать новые территории. Технологии становились частью повседневного выживания.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закреплялись в памяти группы и передавались через обучение, подражание и речь. Именно накопление культуры ускоряло изменения быстрее, чем одна только биология.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 популяций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генов
</a:t>
            </a:r>
            <a:pPr algn="l" indent="0" marL="0">
              <a:lnSpc>
                <a:spcPct val="8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и того же гена. Они возникают в результате наследственной изменчивости и определяют, почему у людей могут различаться отдельные признаки.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pPr algn="l" indent="0" marL="0">
              <a:lnSpc>
                <a:spcPct val="8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людей, которые чаще размножаются между собой, чем с внешними группами. Поэтому частоты аллелей внутри популяции могут заметно отличаться от других групп.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частот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вариантов меняются не случайно: на них влияют дрейф, отбор, миграции и смешение. Эти процессы особенно заметны в небольших или изолированных группах.
</a:t>
            </a:r>
            <a:endParaRPr lang="en-US" sz="993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геноме
</a:t>
            </a:r>
            <a:pPr algn="l" indent="0" marL="0">
              <a:lnSpc>
                <a:spcPct val="8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генетическому составу можно судить о прошлом популяций. Если сравнить множество участков ДНК, становятся видны родственные связи, расхождения и следы древних перемещений.
</a:t>
            </a:r>
            <a:endParaRPr lang="en-US" sz="9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перемешивается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 образовании половых клеток участки хромосом обмениваются фрагментами и создают новые сочетания наследственного материала.
</a:t>
            </a:r>
            <a:endParaRPr lang="en-US" sz="872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сцепленные блоки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участки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расположенные гены чаще наследуются вместе, потому что рекомбинация не успевает разорвать связь между ними. Поэтому соседние участки хромосомы сохраняют общую историю.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блока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блок ДНК длинный, родство обычно недавнее: фрагмент ещё не успел заметно сократиться. Короткие блоки указывают на более древнее общее происхождение.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особенно полезно для реконструкции прошлого, когда прямых исторических данных мало. По сочетанию блоков можно увидеть, как популяции расходились и смешивались.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 инструмент реконструкции миграций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целые геномы или их большие участки. Чем больше совпадений, тем вероятнее общее происхождение групп и более тесная связь между ними.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совпадений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 длину общих фрагментов. Длинные участки обычно отражают недавнее родство, а короткие — более старые события разделения или смешения.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блоков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определяют, где именно встречаются одинаковые блоки. Их распределение по регионам помогает восстановить пути миграций и центры древнего разнообразия.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другим данным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данные сопоставляют с археологией и палеоантропологией. Так генетическая картина превращается в согласованную историю перемещений людей во времени и пространстве.
</a:t>
            </a:r>
            <a:endParaRPr lang="en-US" sz="8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находки из Марокко и Восточной Африки показывают, что происхождение вида шло не мгновенно, а постепенно, через мозаичное сочетание признаков.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Датировки находок Джебель-Ирхуд, Омо-Кибиш и Херто; публикации по палеоантропологии, 2017–2005 гг.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≈300 тыс. лет
</a:t>
            </a:r>
            <a:pPr algn="ctr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появляются самые ранние свидетельства Homo sapiens в Африке.
</a:t>
            </a:r>
            <a:endParaRPr lang="en-US" sz="375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Homo sapiens началось примерно 300 тысяч лет назад в Африке; именно оттуда позже вышли популяции, давшие начало современному населению планеты.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Джебель-Ирхуд (Марокко), датировки опубликованы в Nature, 2017.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300 000 лет
</a:t>
            </a:r>
            <a:pPr algn="ctr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началось формирование Homo sapiens в Африке.
</a:t>
            </a:r>
            <a:endParaRPr lang="en-US" sz="375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волны в Евразии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археологических и палеоклиматических данных о ранних миграциях Homo sapiens.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западными и восточными ветвями Евразии лучше всего показывают, что история расселения шла не по одной линии, а через несколько независимых маршрутов.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популяционной генетики и древней ДНК Евразии.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траектории миграций особенно заметны в Евразии.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Юго-Восточной Азии служили цепочкой промежуточных стоянок. На каждом этапе люди сталкивались с новыми ресурсами, течениями и расстояниями, поэтому успех зависел от опыта и устойчивости группы.
</a:t>
            </a:r>
            <a:endParaRPr lang="en-US" sz="851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переселенцы приносили с собой набор навыков, а не случайный набор вещей. Орудия, огонь, знание сезонности и совместная охота помогали им закрепляться в новых ландшафтах и переживать периоды нехватки пищи.
</a:t>
            </a:r>
            <a:endParaRPr lang="en-US" sz="85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Австралии требовал не только движения по суше, но и коротких морских переправ. Такие маршруты могли осваивать группы, уже умеющие планировать путь, делить пищу и действовать согласованно в незнакомой среде.
</a:t>
            </a:r>
            <a:endParaRPr lang="en-US" sz="857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Австралию и на острова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попали в Америки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Ледниковый максимум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ледниковых эпох уровень моря снижался, и между Азией и Америкой возникала Берингиа — широкая сухопутная область, удобная для переходов людей и 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Берингию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 продвигались через северо-восточный мост суши, а затем расселялись по новым территориям. Путь не был мгновенным: продвижение шло поэтапно и зависело от климата.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 континенту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заселения северных районов люди быстро распространялись на юг, осваивая разные природные зоны. Так возникло большое разнообразие культур и хозяйственных стратегий.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популяции отличаются друг от друга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места и эффект основателя меняют частоты аллелей и сохраняют длинные участки наследования.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исходная группа и чем слабее обмен генами, тем заметнее случайные различия между популяциями.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положения популяционной генетики и генетики дрейфа.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смешения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Неандертальский след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неафриканских популяций в геномах есть фрагменты неандертальского происхождения. Это значит, что после выхода из Африки происходили реальные контакты и последующее наследование этих участков ДНК.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Денисовское наследие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Денисовская примесь особенно заметна в Океании и в отдельных группах Азии. Она показывает, что в прошлом люди встречались не только с неандертальцами, но и с другими древними популяциями.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читают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следы не видны глазами, но их можно распознать по особым блокам ДНК. Генетики сравнивают участки генома и определяют, откуда пришли фрагменты и когда они попали в популяцию.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геномы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разнообразие выше в Африке, а вне её ветви моложе и уже из-за серии исходов и повторных контактов между популяциями.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соответствует африканскому ядру происхождения и последовательному уменьшению разнообразия при расселении, дополненному поздними миграциями и смешением.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данным популяционной генетики и древней ДНК.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собрана история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блоков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учитывают длину общих блоков ДНК: длинные участки обычно указывают на недавнее родство, а короткие — на более древние связи между популяциями.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совпадений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как часто эти блоки встречаются. Повторяющиеся фрагменты помогают отличить единичное смешение от более длительного обмена генами.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наследования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распределение по регионам. Так видно, где была изоляция, где происходили миграции и какие группы сохраняли общие признаки дольше других.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Собранная история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складывается в общую картину: происхождение в Африке, несколько волн расселения, адаптации к разным средам и следы древних контактов, записанные в геноме.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история написана в ДНК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Homo sapiens читается как последовательность перемещений, адаптаций и смешений. Сцепленное наследование сохраняет в ДНК фрагменты прошлого, позволяя восстановить родство, миграции и время расхождений.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2026-07-25T23:17:13Z</dcterms:created>
  <dcterms:modified xsi:type="dcterms:W3CDTF">2026-07-25T23:17:13Z</dcterms:modified>
</cp:coreProperties>
</file>