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Competitions: тема урока английского языка в 7 классе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соревнованиях по-английски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competitions нужны на уроках английского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школе, спорте и досуге, использовать сравнения, простые времена и нужную лексику. Она полезна для чтения, диалогов, устных ответов и описания картинок.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competitions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6840" y="1227024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competition, contest, race и match помогают назвать разные виды соревнований: от общего конкурса до забега или спортивной игры.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06840" y="1971763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 роли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team, player, coach, judge, winner, prize и medal описывает людей и результаты, которые школьники часто встречают в текстах и заданиях.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06840" y="2716502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соревновании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compete, win, lose, take part in, train, score, cheer и support нужны, чтобы рассказать о процессе участия и реакции болельщиков.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06840" y="3461239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exciting, fair, difficult, easy, famous, successful и nervous делают ответ точнее и помогают передать настроение участников.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06840" y="4205971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в рассказах о школьных играх, олимпиадах, конкурсах и спортивных матчах, поэтому их удобно запоминать вместе с примерами.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 теме соревнований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текстах особенно часто встречаются слова об участниках, результате и правилах.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основная лексика для чтения рассказов о спорте, школьных конкурсах и олимпиадах.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базовой школьной лексики по теме Competitions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матч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и новостных текстах часто описывают football match или basketball game. Здесь важны слова score, goal, team и result. Такие истории помогают понять, кто победил и как проходила игра.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конкурс и викторина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contests and quiz competitions обычно связаны с ответами, правилами и подготовкой. В таких текстах часто встречаются слова answer, question, judge и take part in, потому что участники соревнуются знаниями.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и беговой старт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Singing contests, drawing contests и running races показывают, что competitions бывают не только спортивными. Для них подходят слова performance, race, event и prize, а также фразы win a medal и be in a team.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соревнований в англоязычных текстах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соревновании простыми английскими фразами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take part in a competition и These students are preparing for a quiz помогают просто сказать, что ученики участвуют или готовятся к событию.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My team plays well и We work as a team подходят для рассказа о совместной игре, где важны поддержка, согласованность и общий результат.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We won the match, She got first place и He came second учат говорить о победе и местах в понятной для 7 класса форме.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The rules are fair и слова win a prize, get a score, come in the top three помогают описывать итог без сложных грамматических конструкций.
</a:t>
            </a:r>
            <a:endParaRPr lang="en-US" sz="9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competition, contest, race и match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близки по теме, но обозначают разные виды соревнований.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типа соревнования и того, что именно происходит.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школьная лексика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соревнование: английские слова по этапам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 основная лексика темы Competitions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fair play в английской лексике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 означает честную игру, уважение к правилам и к соперникам. В английских текстах это выражение часто связывают с honest и respectful behaviour.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обмана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соревнований нельзя cheat, break the rules или use unfair help. Такие действия портят игру и делают результат несправедливым для всех участников.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equal, safe и legal напоминают, что соревнование должно быть понятным и безопасным. У всех участников должны быть одинаковые условия и прозрачные правила.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 также связано с teamwork, respect and responsibility. Участники должны поддерживать друг друга, слушать судью и принимать результат спокойно и достойно.
</a:t>
            </a:r>
            <a:endParaRPr lang="en-US" sz="13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участвуют в competitions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2081879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было интересно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участвуют в соревнованиях, потому что им нравится движение, игра и атмосфера события. Это хороший способ провести время активно и с пользой.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1832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свои силы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Competitions помогают понять, что ученик уже умеет, а что ещё нужно улучшить. Это полезно для спорта, английского языка, творчества и командной работы.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37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научиться 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викторин, олимпиад и творческих конкурсов дети тренируют память, внимание и умение быстро отвечать. Такие задания делают учебу более разнообразной.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56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учат слушать друг друга, делиться идеями и поддерживать одноклассников. Это особенно важно, когда результат зависит от всех участников.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533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почувствовать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ученик не занимает первое место, он получает опыт, уверенность и желание пробовать снова. Именно поэтому competitions часто запоминаются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соревнования у школьников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помогают применять знания на практике и учат работать в разных ситуациях: индивидуально, в паре и в команде.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стоит уверенность, но заметно развиваются и командные навыки, и самодисциплина.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наблюдения школьных конкурсов и спортивных игр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соревнованию и описать это по-английски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подготовка делает результат заметнее: useful words and tasks are easier to remember when pupils practise every day, before the contest, and in a calm routine.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важно внимательно читать правила, чтобы avoid mistakes and understand what is allowed. This helps students feel safer and answer questions more confidently.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языковых конкурсов подходят revision, reading, and speaking practice. Students can say: I revise the words. We practise together. They train after school.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prepare in time, bring needed materials, and stay organised. Phrases like carefully, regularly, and together make the description clear and simple for speaking tasks.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657" y="1191481"/>
            <a:ext cx="308297" cy="352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226" y="3372257"/>
            <a:ext cx="286412" cy="352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96618"/>
            <a:ext cx="348550" cy="278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79643"/>
            <a:ext cx="348623" cy="27889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соревнования и роли участников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организует команду, распределяет задания и напоминает о плане. В английском описании удобно использовать выражения listen to the captain и follow the plan during the game.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Игроки выполняют свою часть работы, делают passes, отвечают на вопросы и помогают друг другу. Для таких ситуаций подходят слова team, move, share ideas и cooperate.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 помогает подготовиться, объясняет правила и поддерживает участников перед выступлением. В школьных проектах эту роль можно сравнить с teacher, who gives advice and checks progress.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Болельщики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Supporters создают дружелюбную атмосферу, подбадривают команду и помогают не волноваться. Эта часть темы учит словам cheer, encourage, support your classmates и be positive.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Запасной участник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Substitute готов выйти в нужный момент и быстро включиться в игру. Это показывает, что в команде важны не только лидеры, but also readiness and responsibility.
</a:t>
            </a:r>
            <a:endParaRPr lang="en-US" sz="9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участия в соревнованиях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соревнования дают школьникам полезный опыт, хотя иногда требуют усилий и выдержки.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трудные моменты помогают учиться, поэтому участие полезно независимо от места в результате.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наблюдения школьных конкурсов и спортивных игр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международные соревнования и английские названия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Games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 — самое известное международное спортивное событие. На уроках английского это название помогает говорить о странах, видах спорта и честной борьбе.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Cup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Cup означает чемпионат мира и часто встречается в новостях. Это удобный пример для разговора о футболе, сборных командах и спортивных достижениях.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Paralympic Games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игры показывают силу, мастерство и уважение к участникам. Это важная тема для чтения и обсуждения ценностей спорта на английском языке.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Eurovision Song Contest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 песни Eurovision Song Contest соединяет музыку и международное общение. Он помогает школьникам запоминать названия стран и говорить о культурных событиях.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соревнования, с которыми знакомы школьники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 обычно воспринимаются легче, потому что они ближе к повседневной жизни и знакомым учебным ситуациям.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начинают с школьного уровня, а затем постепенно переходят к более широким соревнованиям.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мероприятия и учебные наблюдения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участников: слова для победы и поражения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468275" y="1441550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успешного выступления учащиеся часто говорят happy, proud и excited. Фразы I am proud of my team и We are happy with the result звучат естественно и просто.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68275" y="2154096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перед стартом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соревнования многие чувствуют nervous, but also calm after preparation. Эта лексика помогает описывать ожидание, когда результат ещё неизвестен.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275" y="2866648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участники и болельщики can encourage each other. Слова support, cheer и help делают ответ более живым и показывают дружескую атмосферу.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68275" y="3579211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после неудачи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неудачный, полезно сказать disappointed, tired or upset, but not give up. Фраза We are disappointed, but we will try again показывает характер.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275" y="4291772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Завершая рассказ, ученик может подчеркнуть, что соревнование taught him something important. Такая формулировка помогает говорить не только об эмоциях, но и о результате.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подходящее соревнование для 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строится от интересов и возможностей ученика к подготовке и участию.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в школе и задания по английскому языку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 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по английскому и короткие тексты развивают reading skills. Ученики учатся находить нужную информацию, понимать задания и уверенно использовать новую лексику.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 bees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 bees тренируют правописание и внимательность. Такие задания особенно полезны для словарной работы, потому что требуют точного знания слов и их звучания.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role plays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 plays помогают говорить по-английски в понятных ситуациях: в команде, на конкурсе или во время подготовки. Это развивает speaking и listening одновременно.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Мини-проекты и игры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 quizzes, poster contests and team games делают урок активным. В таких заданиях ученики повторяют слова, пишут короткие ответы и работают вместе над общим результатом.
</a:t>
            </a:r>
            <a:endParaRPr lang="en-US" sz="9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competitions: что важно запомнить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competitions помогает говорить по-английски о знакомых школьных ситуациях, использовать слова о правилах, подготовке и эмоциях, а также уверенно рассказывать о результате и личном росте.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2026-05-30T23:45:16Z</dcterms:created>
  <dcterms:modified xsi:type="dcterms:W3CDTF">2026-05-30T23:45:16Z</dcterms:modified>
</cp:coreProperties>
</file>