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структура и значение Третьей республики во Франции (1870–1940 гг.)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Третья республика во Франции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новой эпохи во Франции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 Франко-прусской войне, падение Второй империи и оккупация Парижа дали толчок созданию Третьей республики, обеспечившей долгую политическую стабильность и демократические свободы.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сентября 1870 года образовано временное правительство Парижа, которое обеспечивало управление страной в переходный период после империи.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Тьер возглавил усилия по формированию новых политических институтов, стремясь к демократическому устройству и организации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1875 года закрепила республиканскую форму правления и базовые принципы управления страной на законодательном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правительственных институтов Третьей республики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осуществлял парламент, состоящий из Сената и Палаты депутатов, которые избирались по разным правилам и контролировали законодательные процессы.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Третьей республики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имел представительные функции, а фактическое управление осуществлял премьер-министр вместе с Советом министров, кабинеты часто менялись.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коммуна: революция и реакция
</a:t>
            </a:r>
            <a:endParaRPr lang="en-US" sz="307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городской коммуны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1871 года рабочие Парижа создали независимое правительство в результате недовольства условиями мира. Это была первая масштабная попытка социалистического правления во Франции.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Жестокое подавление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 была подавлена национальными войсками в мае 1871 года с большими жертвами. Репрессии усилили социальное разделение и остались в памяти как символ борьбы рабочего класса.
</a:t>
            </a:r>
            <a:endParaRPr lang="en-US" sz="17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1875 года закрепила свободы слова, прессы, собраний и вероисповедания, создавая базу для развития гражданского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обеспечили равные политические права, особенно расширив участие граждан в выборах и общественной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способствовали подъему грамотности и ознаменовали усиление светского характера государства.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законодательство стало ориентироваться на защиту личных свобод и укрепление демократии в стране.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реформы: утверждение республиканских прав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реформа и бесплатное обучение
</a:t>
            </a:r>
            <a:endParaRPr lang="en-US" sz="225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Жюля Ферри (1881–1882) установил обязательное, бесплатное и светское образование для всех детей, независимо от пола, что изменило систему обучения во Франции.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школы от церкви обеспечило контроль государства над учебными программами и способствовало повышению уровня грамотности и подготовке специалистов.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избирательной системы и политические партии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1875: Конституционные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основных гражданских прав и формализация избирательных процедур для мужчин старше 21 года.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1881–1882: Бесплатное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светского обучения, что подготовило более широкие слои населения к участию в политике.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Массовое избирательное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участия в выборах и усиление роли граждан сделали управление страной более открытым и ответстенным.
</a:t>
            </a:r>
            <a:endParaRPr lang="en-US" sz="1371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Формирование партий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радикальных республиканцев, социалистов и консерваторов повысило политическую конкуренцию и диалог.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парламенте ни одна партия не могла добиться устойчивого большинства, что приводило к формированию временных коалиций.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70 лет существования было сменено более 40 правительств, отражая нестабильность и поиски компромиссных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кризисы способствовали развитию привычки к диалогу и согласованию интересов между различными политическими силами.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коалиций и политические кризисы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 и его влияние на общество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1894 году капитан Дрейфус был обвинён в передаче секретной информации, что вызвало масштабные общественные дебаты и всплеск антисемитизма.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реабилитация в 1906 году стала значимым шагом в борьбе против несправедливости и укрепила принципы правового государства во Франции.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 возвращение Эльзаса и Лотарингии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Франции в войне 1870–1871 годов Эльзас и Лотарингия были переданы Германии. Это стало болезненной утратой для французского народа и вызвало чувство национального горя.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этих территорий произошло только после окончания Первой мировой войны в 1918 году, что вызвало мощный подъём патриотического духа и укрепило единство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во Франции был принят закон, который окончательно отделил церковь от государства, сделав страну светским государством и ограничив церковное влияние на политику.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Секуляризация: разделение церкви и государства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запретил церкви вмешиваться в государственные учреждения, особенно в образование, что способствовало развитию светского и нейтрального учебного процесса.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религии получили равные права перед законом, что обеспечило свободу вероисповедания и укрепило демократические принципы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240370"/>
            <a:ext cx="5742000" cy="7121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089171"/>
            <a:ext cx="5742000" cy="7121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2937904"/>
            <a:ext cx="5742000" cy="7121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4825" y="3786804"/>
            <a:ext cx="5742000" cy="7121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83811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в эпоху Третьей республики
</a:t>
            </a:r>
            <a:endParaRPr lang="en-US" sz="266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239800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достижения Эмиля Золя и Марселя Пруста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Эмиль Золя прославился своими романами, отражавшими социальные проблемы Франции, а Марсель Пруст создал шедевр «В поисках утраченного времени», глубоко исследовавший память и человеческие чувства.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088601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в живописи: Клод Моне и Эдгар Дега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Художники-импрессионисты воплотили в своих работах игру света и цвета, изменив традиционные подходы к искусству и вдохновив поколение живописцев на новые творческие поиски.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355800" y="29373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прорывы Марии Кюри и Луи Пастера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открыла радиоактивные элементы, что повлияло на развитие физики, а Луи Пастер внёс вклад в микробиологию, разработав методы борьбы с инфекциями и вакцинации.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7862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открытия Анри Пуанкаре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Анри Пуанкаре сделал выдающиеся работы по теории хаоса и топологии, которые стали основой для новых направлений в математике и физике XX века.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1881 году во Франции был принят закон о свободе прессы, обеспечивший гражданам право на выражение мнений и развитие свободных СМИ без цензуры.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получили право на проведение публичных собраний и создание объединений, что стимулировало развитие политической активности и гражданского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рост политических партий расширили участие различных социальных слоев в управлении страной, отражая разнообразие общественных интересов.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грамотности благодаря образовательным реформам способствовало более широкому политическому просвещению и вовлечению населения в политическую жизнь.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гражданских прав и свобод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колониальная империя при Третьей республике
</a:t>
            </a:r>
            <a:endParaRPr lang="en-US" sz="1835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Франция активно расширяла колониальные территории в Африке и Азии, включая Индокитай, Мадагаскар и обширные регионы Северной Африки, укрепляя своё влияние в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приносили экономические выгоды и политический престиж, но при этом вызывали споры внутри общества о правильности и последствиях колониальной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её влияние на Францию
</a:t>
            </a:r>
            <a:endParaRPr lang="en-US" sz="267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Франция потеряла более 1,3 миллиона человек, а многие города на севере страны были разрушены. Эти потери оставили глубокий след в национальной памяти и повлияли на демографию.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Эльзаса и Лотарингии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в 1918 году Франция вернула утраченные территории, что стало символом национального возрождения и привело к укреплению чувства единства граждан.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нанесла серьёзный удар по экономике, вызвала долгосрочную нестабильность и изменила общественное настроение, стимулируя рост пацифистских и реформаторских движений.
</a:t>
            </a:r>
            <a:endParaRPr lang="en-US" sz="15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часов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фронт ввёл 40-часовую рабочую неделю и оплачиваемые отпуска в попытке решить проблемы безработицы и повысить уровень жизни рабочих, несмотря на сохранявшиеся экономические трудности.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максимальной рабочей неделей, введённой в результате социальных реформ Народного фронта, направленных на улучшение условий труда.
</a:t>
            </a:r>
            <a:endParaRPr lang="en-US" sz="157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социально-экономической политики Франции 1930-х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Третьей республики и начало Виши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Франция потерпела быстрое поражение от нацистов, что привело к свержению Третьей республики и установлению режима Виши, сотрудничавшего с оккупантами.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Виши ввёл репрессивные меры против оппозиции и евреев, знаменуя конец демократии до освобождения Франции союзниками в 1944 году.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заложила основы светского государства, где религия отделена от политики, что сохраняется и в современной Франции.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образования, такие как бесплатность и светскость, стали фундаментом современной системы обучения во Франции.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и высокий уровень гражданских свобод сформировали политическую культуру и демократические институты, действующие и сегодня.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Третьей республики для современной Франции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Третьей республики во Франции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создала прочные основы современного французского государства, развила гражданские права и культуру, оставив глубокое наследие в истории и обществе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2026-05-10T23:20:52Z</dcterms:created>
  <dcterms:modified xsi:type="dcterms:W3CDTF">2026-05-10T23:20:52Z</dcterms:modified>
</cp:coreProperties>
</file>